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304" r:id="rId2"/>
    <p:sldId id="331" r:id="rId3"/>
    <p:sldId id="303" r:id="rId4"/>
    <p:sldId id="300" r:id="rId5"/>
    <p:sldId id="309" r:id="rId6"/>
    <p:sldId id="325" r:id="rId7"/>
    <p:sldId id="326" r:id="rId8"/>
    <p:sldId id="335" r:id="rId9"/>
    <p:sldId id="313" r:id="rId10"/>
    <p:sldId id="316" r:id="rId11"/>
    <p:sldId id="314" r:id="rId12"/>
    <p:sldId id="315" r:id="rId13"/>
    <p:sldId id="317" r:id="rId14"/>
    <p:sldId id="318" r:id="rId15"/>
    <p:sldId id="332" r:id="rId16"/>
    <p:sldId id="320" r:id="rId17"/>
    <p:sldId id="333" r:id="rId18"/>
    <p:sldId id="323" r:id="rId19"/>
    <p:sldId id="334" r:id="rId20"/>
    <p:sldId id="322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04040"/>
    <a:srgbClr val="44546A"/>
    <a:srgbClr val="3AA5DC"/>
    <a:srgbClr val="E9E9E9"/>
    <a:srgbClr val="2D3D50"/>
    <a:srgbClr val="839CB7"/>
    <a:srgbClr val="D2A000"/>
    <a:srgbClr val="2A2A2A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99" autoAdjust="0"/>
    <p:restoredTop sz="96242" autoAdjust="0"/>
  </p:normalViewPr>
  <p:slideViewPr>
    <p:cSldViewPr snapToGrid="0">
      <p:cViewPr>
        <p:scale>
          <a:sx n="66" d="100"/>
          <a:sy n="66" d="100"/>
        </p:scale>
        <p:origin x="35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8160C-7A0E-4628-991C-6520729CB7A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3CA24-2085-4A04-B641-616BC993A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00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57BB-429B-4B5D-8BB5-D5BE9938CAB5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B0F1E-80BB-48F8-9757-677D88BCF9BE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DB71-08A3-4AE1-BA8E-2EB8A72A5087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8870-A3BD-486D-8C94-4A59058A2094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7C3E-A5EC-448B-A0A7-D1C6AFDAF74C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EE11-6667-461F-9E26-453B1377843D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5451-CEDD-4A32-9CF5-0D0A5B5BC2FC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0D1E-2FC1-464B-B683-9C1E8F1E5E91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14A4F-F949-47DE-882C-D7EDB58F927D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F4B21-0920-4194-977F-74D619EDF821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9449-D492-4F56-BC15-E27824A86312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E9A2-B340-4CCB-8D1B-E85324029F8B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19939" y="790394"/>
            <a:ext cx="52063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i="1" dirty="0" smtClean="0">
                <a:solidFill>
                  <a:srgbClr val="404040"/>
                </a:solidFill>
              </a:rPr>
              <a:t>프로젝트 기반 </a:t>
            </a:r>
            <a:r>
              <a:rPr lang="ko-KR" altLang="en-US" sz="3200" i="1" dirty="0" err="1" smtClean="0">
                <a:solidFill>
                  <a:srgbClr val="404040"/>
                </a:solidFill>
              </a:rPr>
              <a:t>프론트엔드</a:t>
            </a:r>
            <a:r>
              <a:rPr lang="ko-KR" altLang="en-US" sz="3200" i="1" dirty="0" smtClean="0">
                <a:solidFill>
                  <a:srgbClr val="404040"/>
                </a:solidFill>
              </a:rPr>
              <a:t> </a:t>
            </a:r>
            <a:endParaRPr lang="en-US" altLang="ko-KR" sz="3200" i="1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i="1" dirty="0" smtClean="0">
                <a:solidFill>
                  <a:srgbClr val="404040"/>
                </a:solidFill>
              </a:rPr>
              <a:t>SW </a:t>
            </a:r>
            <a:r>
              <a:rPr lang="ko-KR" altLang="en-US" sz="3200" i="1" dirty="0" smtClean="0">
                <a:solidFill>
                  <a:srgbClr val="404040"/>
                </a:solidFill>
              </a:rPr>
              <a:t>개발자 양성과정 </a:t>
            </a:r>
            <a:endParaRPr lang="en-US" altLang="ko-KR" sz="3200" i="1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srgbClr val="404040"/>
                </a:solidFill>
              </a:rPr>
              <a:t>2022.12.14 ~ 2023.07.03 </a:t>
            </a:r>
            <a:endParaRPr lang="en-US" altLang="ko-KR" sz="1100" dirty="0" smtClean="0">
              <a:solidFill>
                <a:srgbClr val="404040"/>
              </a:solidFill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7592784" y="1944556"/>
            <a:ext cx="3652633" cy="3522694"/>
          </a:xfrm>
          <a:custGeom>
            <a:avLst/>
            <a:gdLst>
              <a:gd name="connsiteX0" fmla="*/ 2193745 w 2704670"/>
              <a:gd name="connsiteY0" fmla="*/ 0 h 2608454"/>
              <a:gd name="connsiteX1" fmla="*/ 2704670 w 2704670"/>
              <a:gd name="connsiteY1" fmla="*/ 0 h 2608454"/>
              <a:gd name="connsiteX2" fmla="*/ 2704670 w 2704670"/>
              <a:gd name="connsiteY2" fmla="*/ 510925 h 2608454"/>
              <a:gd name="connsiteX3" fmla="*/ 2193745 w 2704670"/>
              <a:gd name="connsiteY3" fmla="*/ 0 h 2608454"/>
              <a:gd name="connsiteX4" fmla="*/ 1304227 w 2704670"/>
              <a:gd name="connsiteY4" fmla="*/ 0 h 2608454"/>
              <a:gd name="connsiteX5" fmla="*/ 1645127 w 2704670"/>
              <a:gd name="connsiteY5" fmla="*/ 0 h 2608454"/>
              <a:gd name="connsiteX6" fmla="*/ 1645127 w 2704670"/>
              <a:gd name="connsiteY6" fmla="*/ 510925 h 2608454"/>
              <a:gd name="connsiteX7" fmla="*/ 2156052 w 2704670"/>
              <a:gd name="connsiteY7" fmla="*/ 1021850 h 2608454"/>
              <a:gd name="connsiteX8" fmla="*/ 2704670 w 2704670"/>
              <a:gd name="connsiteY8" fmla="*/ 1021850 h 2608454"/>
              <a:gd name="connsiteX9" fmla="*/ 2704670 w 2704670"/>
              <a:gd name="connsiteY9" fmla="*/ 1304227 h 2608454"/>
              <a:gd name="connsiteX10" fmla="*/ 1400443 w 2704670"/>
              <a:gd name="connsiteY10" fmla="*/ 2608454 h 2608454"/>
              <a:gd name="connsiteX11" fmla="*/ 0 w 2704670"/>
              <a:gd name="connsiteY11" fmla="*/ 2608453 h 2608454"/>
              <a:gd name="connsiteX12" fmla="*/ 0 w 2704670"/>
              <a:gd name="connsiteY12" fmla="*/ 1304227 h 2608454"/>
              <a:gd name="connsiteX13" fmla="*/ 1304227 w 2704670"/>
              <a:gd name="connsiteY13" fmla="*/ 0 h 260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04670" h="2608454">
                <a:moveTo>
                  <a:pt x="2193745" y="0"/>
                </a:moveTo>
                <a:lnTo>
                  <a:pt x="2704670" y="0"/>
                </a:lnTo>
                <a:lnTo>
                  <a:pt x="2704670" y="510925"/>
                </a:lnTo>
                <a:cubicBezTo>
                  <a:pt x="2704670" y="228749"/>
                  <a:pt x="2475921" y="0"/>
                  <a:pt x="2193745" y="0"/>
                </a:cubicBezTo>
                <a:close/>
                <a:moveTo>
                  <a:pt x="1304227" y="0"/>
                </a:moveTo>
                <a:lnTo>
                  <a:pt x="1645127" y="0"/>
                </a:lnTo>
                <a:lnTo>
                  <a:pt x="1645127" y="510925"/>
                </a:lnTo>
                <a:cubicBezTo>
                  <a:pt x="1645127" y="793101"/>
                  <a:pt x="1873876" y="1021850"/>
                  <a:pt x="2156052" y="1021850"/>
                </a:cubicBezTo>
                <a:lnTo>
                  <a:pt x="2704670" y="1021850"/>
                </a:lnTo>
                <a:lnTo>
                  <a:pt x="2704670" y="1304227"/>
                </a:lnTo>
                <a:cubicBezTo>
                  <a:pt x="2704670" y="2024532"/>
                  <a:pt x="2120748" y="2608454"/>
                  <a:pt x="1400443" y="2608454"/>
                </a:cubicBezTo>
                <a:lnTo>
                  <a:pt x="0" y="2608453"/>
                </a:lnTo>
                <a:lnTo>
                  <a:pt x="0" y="1304227"/>
                </a:lnTo>
                <a:cubicBezTo>
                  <a:pt x="0" y="583922"/>
                  <a:pt x="583922" y="0"/>
                  <a:pt x="1304227" y="0"/>
                </a:cubicBezTo>
                <a:close/>
              </a:path>
            </a:pathLst>
          </a:custGeom>
          <a:gradFill flip="none" rotWithShape="1">
            <a:gsLst>
              <a:gs pos="0">
                <a:srgbClr val="FF6600"/>
              </a:gs>
              <a:gs pos="100000">
                <a:srgbClr val="FFC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00106" y="3705903"/>
            <a:ext cx="3621865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rgbClr val="404040"/>
                </a:solidFill>
              </a:rPr>
              <a:t>서해원</a:t>
            </a:r>
            <a:endParaRPr lang="en-US" altLang="ko-KR" sz="2800" b="1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404040"/>
                </a:solidFill>
              </a:rPr>
              <a:t>1</a:t>
            </a:r>
            <a:r>
              <a:rPr lang="ko-KR" altLang="en-US" sz="2800" b="1" dirty="0" smtClean="0">
                <a:solidFill>
                  <a:srgbClr val="404040"/>
                </a:solidFill>
              </a:rPr>
              <a:t>차 포트폴리오 </a:t>
            </a:r>
            <a:endParaRPr lang="en-US" altLang="ko-KR" dirty="0" smtClean="0">
              <a:solidFill>
                <a:srgbClr val="404040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4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/>
          <p:cNvSpPr/>
          <p:nvPr/>
        </p:nvSpPr>
        <p:spPr>
          <a:xfrm>
            <a:off x="717654" y="1659617"/>
            <a:ext cx="3731862" cy="475096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943657" y="370449"/>
            <a:ext cx="73416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</a:t>
            </a:r>
            <a:r>
              <a:rPr lang="en-US" altLang="ko-KR" sz="3200" dirty="0"/>
              <a:t>. </a:t>
            </a:r>
            <a:r>
              <a:rPr lang="ko-KR" altLang="en-US" sz="3200" dirty="0"/>
              <a:t>제작기법  </a:t>
            </a:r>
            <a:endParaRPr lang="en-US" altLang="ko-KR" sz="3200" dirty="0"/>
          </a:p>
          <a:p>
            <a:r>
              <a:rPr lang="en-US" altLang="ko-KR" sz="3200" dirty="0"/>
              <a:t>	</a:t>
            </a:r>
            <a:r>
              <a:rPr lang="en-US" altLang="ko-KR" sz="2000" dirty="0" smtClean="0"/>
              <a:t>2-1) </a:t>
            </a:r>
            <a:r>
              <a:rPr lang="en-US" altLang="ko-KR" sz="2000" i="1" dirty="0" smtClean="0"/>
              <a:t>ABC </a:t>
            </a:r>
            <a:r>
              <a:rPr lang="ko-KR" altLang="en-US" sz="2000" i="1" dirty="0"/>
              <a:t>주스 </a:t>
            </a:r>
            <a:r>
              <a:rPr lang="en-US" altLang="ko-KR" sz="2000" i="1" dirty="0" smtClean="0"/>
              <a:t>, </a:t>
            </a:r>
            <a:r>
              <a:rPr lang="en-US" altLang="ko-KR" sz="2000" i="1" dirty="0" err="1" smtClean="0"/>
              <a:t>Yuja</a:t>
            </a:r>
            <a:r>
              <a:rPr lang="en-US" altLang="ko-KR" sz="2000" i="1" dirty="0" smtClean="0"/>
              <a:t> Banana </a:t>
            </a:r>
            <a:r>
              <a:rPr lang="ko-KR" altLang="en-US" sz="2000" i="1" dirty="0" err="1" smtClean="0"/>
              <a:t>스무디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1436675" y="5483382"/>
            <a:ext cx="2373891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오른쪽 화면이 바뀌면서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왼쪽화면이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흘러내림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158290" y="4130255"/>
            <a:ext cx="29171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ABC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주스는 배경을 붉은 계열로 해서 빨간색으로 시각효과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22" y="1925999"/>
            <a:ext cx="2983726" cy="9913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18" y="2960178"/>
            <a:ext cx="3141502" cy="1038043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1059622" y="4698315"/>
            <a:ext cx="31279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유자바나나스무디는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노란색 계열로 해서 노란색으로 시각효과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23583" y="1843902"/>
            <a:ext cx="64104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Display: flex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각각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flex :1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세팅하여 반으로 나눈다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속박스안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제목과 이미지를 둘러싸는 박스에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포지션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스트키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top:200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설정한다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오른쪽을 흘러내리면서 같이 내려오도록 세팅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63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425885" y="1687414"/>
            <a:ext cx="3855830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810101" y="3700204"/>
            <a:ext cx="2905556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ABC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주스 이미지가 왼쪽 상단에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있다가 튀어나오면서 제목 아래로 가도록 세팅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자바스크립트로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넣었을때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2-2) </a:t>
            </a:r>
            <a:r>
              <a:rPr lang="en-US" altLang="ko-KR" sz="2000" i="1" dirty="0" smtClean="0"/>
              <a:t>2</a:t>
            </a:r>
            <a:r>
              <a:rPr lang="ko-KR" altLang="en-US" sz="2000" i="1" dirty="0" smtClean="0"/>
              <a:t>번째 페이지</a:t>
            </a:r>
            <a:r>
              <a:rPr lang="en-US" altLang="ko-KR" sz="2000" i="1" dirty="0"/>
              <a:t> </a:t>
            </a:r>
            <a:r>
              <a:rPr lang="en-US" altLang="ko-KR" sz="2000" i="1" dirty="0" smtClean="0"/>
              <a:t>(ABC </a:t>
            </a:r>
            <a:r>
              <a:rPr lang="ko-KR" altLang="en-US" sz="2000" i="1" dirty="0" smtClean="0"/>
              <a:t>주스 소개</a:t>
            </a:r>
            <a:r>
              <a:rPr lang="en-US" altLang="ko-KR" sz="2000" i="1" dirty="0" smtClean="0"/>
              <a:t>) (</a:t>
            </a:r>
            <a:r>
              <a:rPr lang="ko-KR" altLang="en-US" sz="2000" i="1" dirty="0" smtClean="0"/>
              <a:t>왼쪽</a:t>
            </a:r>
            <a:r>
              <a:rPr lang="en-US" altLang="ko-KR" sz="2000" i="1" dirty="0" smtClean="0"/>
              <a:t>)</a:t>
            </a:r>
            <a:r>
              <a:rPr lang="ko-KR" altLang="en-US" sz="2000" i="1" dirty="0" smtClean="0"/>
              <a:t>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38" y="1779190"/>
            <a:ext cx="1534048" cy="16387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800" y="1787340"/>
            <a:ext cx="1758928" cy="163055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36907" y="1505894"/>
            <a:ext cx="673194" cy="622762"/>
            <a:chOff x="10211924" y="627782"/>
            <a:chExt cx="673194" cy="622762"/>
          </a:xfrm>
        </p:grpSpPr>
        <p:sp>
          <p:nvSpPr>
            <p:cNvPr id="8" name="타원 7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4578311" y="1742302"/>
            <a:ext cx="42463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구역에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/>
              <a:t>"on" </a:t>
            </a:r>
            <a:r>
              <a:rPr lang="ko-KR" altLang="en-US" sz="1400" dirty="0"/>
              <a:t>클래스 넣기 함수 </a:t>
            </a:r>
            <a:r>
              <a:rPr lang="ko-KR" altLang="en-US" sz="1400" dirty="0" smtClean="0"/>
              <a:t>만들기</a:t>
            </a:r>
            <a:endParaRPr lang="en-US" altLang="ko-KR" sz="1400" dirty="0" smtClean="0"/>
          </a:p>
          <a:p>
            <a:r>
              <a:rPr lang="en-US" altLang="ko-KR" sz="1400" dirty="0" smtClean="0"/>
              <a:t>On</a:t>
            </a:r>
            <a:r>
              <a:rPr lang="ko-KR" altLang="en-US" sz="1400" dirty="0" smtClean="0"/>
              <a:t> 이 들어간 클래스에 </a:t>
            </a:r>
            <a:r>
              <a:rPr lang="en-US" altLang="ko-KR" sz="1400" dirty="0" err="1" smtClean="0"/>
              <a:t>css</a:t>
            </a:r>
            <a:r>
              <a:rPr lang="ko-KR" altLang="en-US" sz="1400" dirty="0" smtClean="0"/>
              <a:t>로 </a:t>
            </a:r>
            <a:r>
              <a:rPr lang="en-US" altLang="ko-KR" sz="1400" dirty="0" smtClean="0"/>
              <a:t>transform </a:t>
            </a:r>
            <a:r>
              <a:rPr lang="ko-KR" altLang="en-US" sz="1400" dirty="0" smtClean="0"/>
              <a:t>세팅해서 튀어나오도록 세팅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766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464062" y="1756507"/>
            <a:ext cx="4673995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138057" y="1909019"/>
            <a:ext cx="35305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구역에 맞게 움직이도록 세팅함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스크롤 이벤트를 주어서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글자 액션을 줌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글자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문으로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Span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둘러쌈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스크롤 구간에서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forEach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transition, translate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다르게 설정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41407" y="452819"/>
            <a:ext cx="107577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2-3) </a:t>
            </a:r>
            <a:r>
              <a:rPr lang="en-US" altLang="ko-KR" sz="2000" i="1" dirty="0" smtClean="0"/>
              <a:t>2</a:t>
            </a:r>
            <a:r>
              <a:rPr lang="ko-KR" altLang="en-US" sz="2000" i="1" dirty="0" smtClean="0"/>
              <a:t>번째 페이지</a:t>
            </a:r>
            <a:r>
              <a:rPr lang="en-US" altLang="ko-KR" sz="2000" i="1" dirty="0"/>
              <a:t> </a:t>
            </a:r>
            <a:r>
              <a:rPr lang="en-US" altLang="ko-KR" sz="2000" i="1" dirty="0" smtClean="0"/>
              <a:t>(ABC </a:t>
            </a:r>
            <a:r>
              <a:rPr lang="ko-KR" altLang="en-US" sz="2000" i="1" dirty="0" smtClean="0"/>
              <a:t>주스 소개</a:t>
            </a:r>
            <a:r>
              <a:rPr lang="en-US" altLang="ko-KR" sz="2000" i="1" dirty="0" smtClean="0"/>
              <a:t>) (</a:t>
            </a:r>
            <a:r>
              <a:rPr lang="ko-KR" altLang="en-US" sz="2000" i="1" dirty="0" smtClean="0"/>
              <a:t>오른쪽</a:t>
            </a:r>
            <a:r>
              <a:rPr lang="en-US" altLang="ko-KR" sz="2000" i="1" dirty="0" smtClean="0"/>
              <a:t>)</a:t>
            </a:r>
            <a:r>
              <a:rPr lang="ko-KR" altLang="en-US" sz="2000" i="1" dirty="0" smtClean="0"/>
              <a:t>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8610600" y="1540701"/>
            <a:ext cx="291715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글자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스크롤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구간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스크롤 이벤트 안에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 on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넣도록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&gt;: translate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주고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Opasity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줌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설명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옆에서 오도록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translate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처리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배경색과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동일색에서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다른 색으로 가도록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트랜지션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 처리 처리함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Span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각각 다른 지연시간을 줌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160" y="1909019"/>
            <a:ext cx="3403297" cy="38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8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4239586" y="1765999"/>
            <a:ext cx="2969492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ABC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주스와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유자바나나스무디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0) 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전체부모에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display flex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width:50%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로 반으로 나눔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배경화면으로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자식으로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 넣음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자식으로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태그에 포지션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랠러티브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z-index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넣음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2-4) </a:t>
            </a:r>
            <a:r>
              <a:rPr lang="en-US" altLang="ko-KR" sz="2000" i="1" dirty="0" smtClean="0"/>
              <a:t>ABC </a:t>
            </a:r>
            <a:r>
              <a:rPr lang="ko-KR" altLang="en-US" sz="2000" i="1" dirty="0" smtClean="0"/>
              <a:t>주스</a:t>
            </a:r>
            <a:r>
              <a:rPr lang="en-US" altLang="ko-KR" sz="2000" i="1" dirty="0" smtClean="0"/>
              <a:t>, </a:t>
            </a:r>
            <a:r>
              <a:rPr lang="ko-KR" altLang="en-US" sz="2000" i="1" dirty="0" err="1" smtClean="0"/>
              <a:t>유자바나나스무디</a:t>
            </a:r>
            <a:r>
              <a:rPr lang="ko-KR" altLang="en-US" sz="2000" i="1" dirty="0" smtClean="0"/>
              <a:t> 끝맺음 동시 적용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5" y="1687414"/>
            <a:ext cx="3420402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7487838" y="1786265"/>
            <a:ext cx="3093076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6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개의 이미지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Absolute,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1400" dirty="0" smtClean="0"/>
              <a:t>mix-blend-mode 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color </a:t>
            </a:r>
            <a:r>
              <a:rPr lang="ko-KR" altLang="en-US" sz="1400" dirty="0" smtClean="0"/>
              <a:t>흑백이 나오도록 함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2-1)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함수에서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block,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none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 </a:t>
            </a:r>
            <a:r>
              <a:rPr lang="en-US" altLang="ko-KR" sz="1400" dirty="0" smtClean="0"/>
              <a:t>2-2) </a:t>
            </a:r>
            <a:r>
              <a:rPr lang="ko-KR" altLang="en-US" sz="1400" dirty="0" err="1" smtClean="0"/>
              <a:t>함수안에서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불러서 </a:t>
            </a:r>
            <a:r>
              <a:rPr lang="en-US" altLang="ko-KR" sz="1400" dirty="0" err="1" smtClean="0"/>
              <a:t>settimeout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로 </a:t>
            </a:r>
            <a:r>
              <a:rPr lang="ko-KR" altLang="en-US" sz="1400" dirty="0" err="1" smtClean="0"/>
              <a:t>재귀함수를</a:t>
            </a:r>
            <a:r>
              <a:rPr lang="ko-KR" altLang="en-US" sz="1400" dirty="0" smtClean="0"/>
              <a:t> 또 호출함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2-3) </a:t>
            </a:r>
            <a:r>
              <a:rPr lang="ko-KR" altLang="en-US" sz="1400" dirty="0" err="1" smtClean="0"/>
              <a:t>조건문으로</a:t>
            </a:r>
            <a:r>
              <a:rPr lang="ko-KR" altLang="en-US" sz="1400" dirty="0" smtClean="0"/>
              <a:t> 마지막에 가면 다시 처음으로 세팅함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최종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settimeout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에서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forEach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 함수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호출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최종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settimeout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트리거 역할을 해서 무한반복으로 돌도록 함  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84" y="1950666"/>
            <a:ext cx="2633804" cy="422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3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425884" y="1687414"/>
            <a:ext cx="3391373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817255" y="1687414"/>
            <a:ext cx="36057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회사 핵심 가치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가로 흘러가기로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Flex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와 애니메이션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전체박스에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display : flex, flex-wrap: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nowrap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설정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에 애니메이션 설정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애니매이션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100%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일때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translatex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-100%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로 설정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3-1) </a:t>
            </a:r>
            <a:r>
              <a:rPr lang="en-US" altLang="ko-KR" sz="2000" i="1" dirty="0" smtClean="0"/>
              <a:t>ORGANICA </a:t>
            </a:r>
            <a:r>
              <a:rPr lang="ko-KR" altLang="en-US" sz="2000" i="1" dirty="0" smtClean="0"/>
              <a:t>  회사 관련 기사 소개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7901582" y="672449"/>
            <a:ext cx="328251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회사 기사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번을 누르면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 기사 이미지와 제목이 나오도록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 startAt="3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번을 누르면 해당 기사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사이트로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헤드라인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forEach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함수에서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왼쪽 이미지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제목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 태그들을 넣고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innerHTML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처리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태그 안에 이미지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제목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p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넣도록 해서 누르면 해당 기사로 연결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2)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onclick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 에 함수를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넣어 클릭하면 왼쪽 기사에 나오게 함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3) title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속성을 넣어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click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나오도록 함 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90" y="1836369"/>
            <a:ext cx="2434159" cy="389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0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3-2) </a:t>
            </a:r>
            <a:r>
              <a:rPr lang="en-US" altLang="ko-KR" sz="2000" i="1" dirty="0" smtClean="0"/>
              <a:t>ORGANICA </a:t>
            </a:r>
            <a:r>
              <a:rPr lang="ko-KR" altLang="en-US" sz="2000" i="1" dirty="0" smtClean="0"/>
              <a:t>  회사 후원 소개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606330" y="1735977"/>
            <a:ext cx="3345716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83" y="1829308"/>
            <a:ext cx="2564787" cy="14700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105809" y="3392557"/>
            <a:ext cx="22775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회사 후원 활동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스크롤 세팅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86535" y="4252186"/>
            <a:ext cx="29001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Consolas" panose="020B0609020204030204" pitchFamily="49" charset="0"/>
              </a:rPr>
              <a:t>타겟박스는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err="1" smtClean="0"/>
              <a:t>ele.getBoundingClientRect</a:t>
            </a:r>
            <a:r>
              <a:rPr lang="en-US" altLang="ko-KR" sz="1400" dirty="0"/>
              <a:t>().top</a:t>
            </a:r>
            <a:r>
              <a:rPr lang="en-US" altLang="ko-KR" sz="1400" dirty="0" smtClean="0"/>
              <a:t>;</a:t>
            </a:r>
          </a:p>
          <a:p>
            <a:r>
              <a:rPr lang="ko-KR" altLang="en-US" sz="1400" dirty="0" smtClean="0"/>
              <a:t>로 </a:t>
            </a:r>
            <a:r>
              <a:rPr lang="ko-KR" altLang="en-US" sz="1400" dirty="0" err="1" smtClean="0"/>
              <a:t>위치값</a:t>
            </a:r>
            <a:r>
              <a:rPr lang="ko-KR" altLang="en-US" sz="1400" dirty="0" smtClean="0"/>
              <a:t> 찍기 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794487" y="5110299"/>
            <a:ext cx="235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12468" y="5070096"/>
            <a:ext cx="2969403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latin typeface="+mj-lt"/>
              </a:rPr>
              <a:t>조건문에</a:t>
            </a:r>
            <a:r>
              <a:rPr lang="ko-KR" altLang="en-US" sz="1400" dirty="0" smtClean="0">
                <a:latin typeface="+mj-lt"/>
              </a:rPr>
              <a:t> </a:t>
            </a:r>
            <a:r>
              <a:rPr lang="ko-KR" altLang="en-US" sz="1400" dirty="0" err="1" smtClean="0"/>
              <a:t>적용구간을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넣어</a:t>
            </a:r>
            <a:endParaRPr lang="en-US" altLang="ko-KR" sz="1400" dirty="0" smtClean="0"/>
          </a:p>
          <a:p>
            <a:r>
              <a:rPr lang="ko-KR" altLang="en-US" sz="1400" dirty="0" err="1"/>
              <a:t>타겟박스의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위치값</a:t>
            </a:r>
            <a:r>
              <a:rPr lang="ko-KR" altLang="en-US" sz="1400" dirty="0"/>
              <a:t> </a:t>
            </a:r>
            <a:r>
              <a:rPr lang="en-US" altLang="ko-KR" sz="1400" dirty="0"/>
              <a:t>Top </a:t>
            </a:r>
            <a:r>
              <a:rPr lang="ko-KR" altLang="en-US" sz="1400" dirty="0" err="1"/>
              <a:t>값를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가로이동박스 </a:t>
            </a:r>
            <a:r>
              <a:rPr lang="en-US" altLang="ko-KR" sz="1400" dirty="0"/>
              <a:t>left </a:t>
            </a:r>
            <a:r>
              <a:rPr lang="ko-KR" altLang="en-US" sz="1400" dirty="0"/>
              <a:t>값으로 넣어준다</a:t>
            </a:r>
            <a:endParaRPr lang="en-US" altLang="ko-KR" sz="1400" dirty="0" smtClean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ko-KR" altLang="en-US" sz="1400" dirty="0" err="1" smtClean="0">
                <a:latin typeface="+mj-lt"/>
              </a:rPr>
              <a:t>스트롤</a:t>
            </a:r>
            <a:r>
              <a:rPr lang="ko-KR" altLang="en-US" sz="1400" dirty="0" smtClean="0">
                <a:latin typeface="+mj-lt"/>
              </a:rPr>
              <a:t> </a:t>
            </a:r>
            <a:r>
              <a:rPr lang="ko-KR" altLang="en-US" sz="1400" dirty="0" err="1" smtClean="0">
                <a:latin typeface="+mj-lt"/>
              </a:rPr>
              <a:t>이벤트시</a:t>
            </a:r>
            <a:r>
              <a:rPr lang="en-US" altLang="ko-KR" sz="1400" dirty="0" smtClean="0">
                <a:latin typeface="+mj-lt"/>
              </a:rPr>
              <a:t>, </a:t>
            </a:r>
            <a:r>
              <a:rPr lang="ko-KR" altLang="en-US" sz="1400" dirty="0" err="1" smtClean="0">
                <a:latin typeface="+mj-lt"/>
              </a:rPr>
              <a:t>함수호출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05985" y="1550734"/>
            <a:ext cx="3333272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bgcp</a:t>
            </a:r>
            <a:r>
              <a:rPr lang="en-US" altLang="ko-KR" dirty="0"/>
              <a:t> </a:t>
            </a:r>
            <a:r>
              <a:rPr lang="en-US" altLang="ko-KR" dirty="0" smtClean="0"/>
              <a:t>{height</a:t>
            </a:r>
            <a:r>
              <a:rPr lang="en-US" altLang="ko-KR" dirty="0"/>
              <a:t>: </a:t>
            </a:r>
            <a:r>
              <a:rPr lang="en-US" altLang="ko-KR" dirty="0" err="1"/>
              <a:t>calc</a:t>
            </a:r>
            <a:r>
              <a:rPr lang="en-US" altLang="ko-KR" dirty="0"/>
              <a:t>(100vh + 2600px</a:t>
            </a:r>
            <a:r>
              <a:rPr lang="en-US" altLang="ko-KR" dirty="0" smtClean="0"/>
              <a:t>);}</a:t>
            </a:r>
            <a:endParaRPr lang="en-US" altLang="ko-KR" dirty="0"/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.</a:t>
            </a:r>
            <a:r>
              <a:rPr lang="en-US" altLang="ko-KR" dirty="0" err="1"/>
              <a:t>bgcp</a:t>
            </a:r>
            <a:r>
              <a:rPr lang="en-US" altLang="ko-KR" dirty="0"/>
              <a:t> </a:t>
            </a:r>
            <a:r>
              <a:rPr lang="en-US" altLang="ko-KR" dirty="0" smtClean="0"/>
              <a:t>article</a:t>
            </a:r>
          </a:p>
          <a:p>
            <a:r>
              <a:rPr lang="en-US" altLang="ko-KR" dirty="0" smtClean="0"/>
              <a:t> { </a:t>
            </a:r>
            <a:r>
              <a:rPr lang="en-US" altLang="ko-KR" dirty="0"/>
              <a:t>position: sticky;</a:t>
            </a:r>
          </a:p>
          <a:p>
            <a:r>
              <a:rPr lang="en-US" altLang="ko-KR" dirty="0"/>
              <a:t>    top: 0;</a:t>
            </a:r>
          </a:p>
          <a:p>
            <a:r>
              <a:rPr lang="en-US" altLang="ko-KR" dirty="0" smtClean="0"/>
              <a:t>    left: 0;</a:t>
            </a:r>
          </a:p>
          <a:p>
            <a:r>
              <a:rPr lang="en-US" altLang="ko-KR" dirty="0"/>
              <a:t>    height: 100vh</a:t>
            </a:r>
            <a:r>
              <a:rPr lang="en-US" altLang="ko-KR" dirty="0" smtClean="0"/>
              <a:t>;}</a:t>
            </a:r>
            <a:endParaRPr lang="en-US" altLang="ko-KR" dirty="0"/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.</a:t>
            </a:r>
            <a:r>
              <a:rPr lang="en-US" altLang="ko-KR" dirty="0" err="1"/>
              <a:t>bgcp</a:t>
            </a:r>
            <a:r>
              <a:rPr lang="en-US" altLang="ko-KR" dirty="0"/>
              <a:t> </a:t>
            </a:r>
            <a:r>
              <a:rPr lang="en-US" altLang="ko-KR" dirty="0" err="1"/>
              <a:t>ul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    position: relative;</a:t>
            </a:r>
          </a:p>
          <a:p>
            <a:r>
              <a:rPr lang="en-US" altLang="ko-KR" dirty="0" smtClean="0"/>
              <a:t>    display: flex; </a:t>
            </a:r>
            <a:r>
              <a:rPr lang="ko-KR" altLang="en-US" dirty="0" smtClean="0"/>
              <a:t>옆으로</a:t>
            </a:r>
            <a:endParaRPr lang="en-US" altLang="ko-KR" dirty="0" smtClean="0"/>
          </a:p>
          <a:p>
            <a:r>
              <a:rPr lang="en-US" altLang="ko-KR" dirty="0"/>
              <a:t>    </a:t>
            </a:r>
            <a:r>
              <a:rPr lang="en-US" altLang="ko-KR" dirty="0" smtClean="0"/>
              <a:t>left</a:t>
            </a:r>
            <a:r>
              <a:rPr lang="en-US" altLang="ko-KR" dirty="0"/>
              <a:t>: 0;</a:t>
            </a:r>
          </a:p>
          <a:p>
            <a:r>
              <a:rPr lang="en-US" altLang="ko-KR" dirty="0"/>
              <a:t>    width: </a:t>
            </a:r>
            <a:r>
              <a:rPr lang="en-US" altLang="ko-KR" dirty="0" err="1"/>
              <a:t>calc</a:t>
            </a:r>
            <a:r>
              <a:rPr lang="en-US" altLang="ko-KR" dirty="0"/>
              <a:t>(100vw + 2600px);</a:t>
            </a:r>
          </a:p>
          <a:p>
            <a:r>
              <a:rPr lang="en-US" altLang="ko-KR" dirty="0"/>
              <a:t>    height: 100%;</a:t>
            </a:r>
          </a:p>
          <a:p>
            <a:r>
              <a:rPr lang="en-US" altLang="ko-KR" dirty="0"/>
              <a:t>    transition: left 0.4s ease-out;</a:t>
            </a:r>
          </a:p>
          <a:p>
            <a:r>
              <a:rPr lang="en-US" altLang="ko-KR" dirty="0"/>
              <a:t>}</a:t>
            </a:r>
          </a:p>
          <a:p>
            <a:endParaRPr lang="en-US" altLang="ko-KR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7435761" y="1565248"/>
            <a:ext cx="4597007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 </a:t>
            </a:r>
            <a:r>
              <a:rPr lang="en-US" altLang="ko-KR" dirty="0" smtClean="0"/>
              <a:t>// </a:t>
            </a:r>
            <a:r>
              <a:rPr lang="ko-KR" altLang="en-US" dirty="0"/>
              <a:t>대상 </a:t>
            </a:r>
            <a:r>
              <a:rPr lang="en-US" altLang="ko-KR" dirty="0"/>
              <a:t>: </a:t>
            </a:r>
            <a:r>
              <a:rPr lang="ko-KR" altLang="en-US" dirty="0"/>
              <a:t>가로이동박스 </a:t>
            </a:r>
            <a:r>
              <a:rPr lang="en-US" altLang="ko-KR" dirty="0" err="1"/>
              <a:t>ul</a:t>
            </a:r>
            <a:r>
              <a:rPr lang="en-US" altLang="ko-KR" dirty="0"/>
              <a:t>  </a:t>
            </a:r>
            <a:r>
              <a:rPr lang="en-US" altLang="ko-KR" dirty="0" err="1"/>
              <a:t>mvbx</a:t>
            </a:r>
            <a:endParaRPr lang="ko-KR" altLang="en-US" dirty="0"/>
          </a:p>
          <a:p>
            <a:r>
              <a:rPr lang="ko-KR" altLang="en-US" dirty="0"/>
              <a:t> </a:t>
            </a:r>
            <a:r>
              <a:rPr lang="en-US" altLang="ko-KR" dirty="0" smtClean="0"/>
              <a:t>// </a:t>
            </a:r>
            <a:r>
              <a:rPr lang="ko-KR" altLang="en-US" dirty="0"/>
              <a:t>이벤트 </a:t>
            </a:r>
            <a:r>
              <a:rPr lang="en-US" altLang="ko-KR" dirty="0"/>
              <a:t>: scroll</a:t>
            </a:r>
            <a:endParaRPr lang="ko-KR" altLang="en-US" dirty="0"/>
          </a:p>
          <a:p>
            <a:r>
              <a:rPr lang="ko-KR" altLang="en-US" dirty="0"/>
              <a:t> </a:t>
            </a:r>
            <a:r>
              <a:rPr lang="en-US" altLang="ko-KR" dirty="0" smtClean="0"/>
              <a:t>// </a:t>
            </a:r>
            <a:r>
              <a:rPr lang="ko-KR" altLang="en-US" dirty="0"/>
              <a:t>스크롤 </a:t>
            </a:r>
            <a:r>
              <a:rPr lang="ko-KR" altLang="en-US" dirty="0" err="1" smtClean="0"/>
              <a:t>이벤트시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movePage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/>
              <a:t>ele.getBoundingClientRect</a:t>
            </a:r>
            <a:r>
              <a:rPr lang="en-US" altLang="ko-KR" dirty="0" smtClean="0"/>
              <a:t>()</a:t>
            </a:r>
          </a:p>
          <a:p>
            <a:r>
              <a:rPr lang="ko-KR" altLang="en-US" dirty="0" err="1" smtClean="0"/>
              <a:t>뷰포트로</a:t>
            </a:r>
            <a:r>
              <a:rPr lang="ko-KR" altLang="en-US" dirty="0" smtClean="0"/>
              <a:t> </a:t>
            </a:r>
            <a:r>
              <a:rPr lang="ko-KR" altLang="en-US" dirty="0" err="1"/>
              <a:t>부터</a:t>
            </a:r>
            <a:r>
              <a:rPr lang="ko-KR" altLang="en-US" dirty="0"/>
              <a:t> 요소의 위쪽 </a:t>
            </a:r>
            <a:r>
              <a:rPr lang="ko-KR" altLang="en-US" dirty="0" err="1" smtClean="0"/>
              <a:t>위치값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// (1) </a:t>
            </a:r>
            <a:r>
              <a:rPr lang="ko-KR" altLang="en-US" dirty="0" err="1" smtClean="0"/>
              <a:t>타겟박스</a:t>
            </a:r>
            <a:r>
              <a:rPr lang="ko-KR" altLang="en-US" dirty="0" smtClean="0"/>
              <a:t> </a:t>
            </a:r>
            <a:r>
              <a:rPr lang="en-US" altLang="ko-KR" dirty="0"/>
              <a:t>.</a:t>
            </a:r>
            <a:r>
              <a:rPr lang="en-US" altLang="ko-KR" dirty="0" err="1"/>
              <a:t>bgcp</a:t>
            </a:r>
            <a:r>
              <a:rPr lang="en-US" altLang="ko-KR" dirty="0" smtClean="0"/>
              <a:t>"</a:t>
            </a:r>
            <a:endParaRPr lang="ko-KR" altLang="en-US" dirty="0"/>
          </a:p>
          <a:p>
            <a:r>
              <a:rPr lang="en-US" altLang="ko-KR" dirty="0" smtClean="0"/>
              <a:t>// </a:t>
            </a:r>
            <a:r>
              <a:rPr lang="en-US" altLang="ko-KR" dirty="0"/>
              <a:t> height: </a:t>
            </a:r>
            <a:r>
              <a:rPr lang="en-US" altLang="ko-KR" dirty="0" err="1"/>
              <a:t>calc</a:t>
            </a:r>
            <a:r>
              <a:rPr lang="en-US" altLang="ko-KR" dirty="0"/>
              <a:t>(100vh + 3000px</a:t>
            </a:r>
            <a:r>
              <a:rPr lang="en-US" altLang="ko-KR" dirty="0" smtClean="0"/>
              <a:t>);</a:t>
            </a:r>
          </a:p>
          <a:p>
            <a:endParaRPr lang="en-US" altLang="ko-KR" dirty="0" smtClean="0"/>
          </a:p>
          <a:p>
            <a:r>
              <a:rPr lang="en-US" altLang="ko-KR" dirty="0"/>
              <a:t>// (2) </a:t>
            </a:r>
            <a:r>
              <a:rPr lang="ko-KR" altLang="en-US" dirty="0" err="1"/>
              <a:t>스티키</a:t>
            </a:r>
            <a:r>
              <a:rPr lang="ko-KR" altLang="en-US" dirty="0"/>
              <a:t> </a:t>
            </a:r>
            <a:r>
              <a:rPr lang="ko-KR" altLang="en-US" dirty="0" smtClean="0"/>
              <a:t>박스 </a:t>
            </a:r>
            <a:r>
              <a:rPr lang="en-US" altLang="ko-KR" dirty="0"/>
              <a:t>.</a:t>
            </a:r>
            <a:r>
              <a:rPr lang="en-US" altLang="ko-KR" dirty="0" err="1"/>
              <a:t>bgcp</a:t>
            </a:r>
            <a:r>
              <a:rPr lang="en-US" altLang="ko-KR" dirty="0"/>
              <a:t> article</a:t>
            </a:r>
            <a:r>
              <a:rPr lang="en-US" altLang="ko-KR" dirty="0" smtClean="0"/>
              <a:t>"</a:t>
            </a:r>
            <a:endParaRPr lang="ko-KR" altLang="en-US" dirty="0"/>
          </a:p>
          <a:p>
            <a:r>
              <a:rPr lang="en-US" altLang="ko-KR" dirty="0" smtClean="0"/>
              <a:t>// </a:t>
            </a:r>
            <a:r>
              <a:rPr lang="en-US" altLang="ko-KR" dirty="0"/>
              <a:t> height: 100vh</a:t>
            </a:r>
            <a:r>
              <a:rPr lang="en-US" altLang="ko-KR" dirty="0" smtClean="0"/>
              <a:t>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// </a:t>
            </a:r>
            <a:r>
              <a:rPr lang="en-US" altLang="ko-KR" dirty="0"/>
              <a:t>(3) </a:t>
            </a:r>
            <a:r>
              <a:rPr lang="ko-KR" altLang="en-US" dirty="0" err="1"/>
              <a:t>가로이동</a:t>
            </a:r>
            <a:r>
              <a:rPr lang="ko-KR" altLang="en-US" dirty="0"/>
              <a:t> 박스 </a:t>
            </a:r>
            <a:r>
              <a:rPr lang="en-US" altLang="ko-KR" dirty="0" err="1"/>
              <a:t>ul</a:t>
            </a:r>
            <a:endParaRPr lang="ko-KR" altLang="en-US" dirty="0"/>
          </a:p>
          <a:p>
            <a:r>
              <a:rPr lang="en-US" altLang="ko-KR" dirty="0" smtClean="0"/>
              <a:t>// </a:t>
            </a:r>
            <a:r>
              <a:rPr lang="en-US" altLang="ko-KR" dirty="0"/>
              <a:t>  width: </a:t>
            </a:r>
            <a:r>
              <a:rPr lang="en-US" altLang="ko-KR" dirty="0" err="1"/>
              <a:t>calc</a:t>
            </a:r>
            <a:r>
              <a:rPr lang="en-US" altLang="ko-KR" dirty="0"/>
              <a:t>(100vw + 3000px</a:t>
            </a:r>
            <a:r>
              <a:rPr lang="en-US" altLang="ko-KR" dirty="0" smtClean="0"/>
              <a:t>);</a:t>
            </a:r>
            <a:endParaRPr lang="en-US" altLang="ko-KR" dirty="0"/>
          </a:p>
          <a:p>
            <a:endParaRPr lang="ko-KR" altLang="en-US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48644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3) </a:t>
            </a:r>
            <a:r>
              <a:rPr lang="en-US" altLang="ko-KR" sz="2000" i="1" dirty="0" smtClean="0"/>
              <a:t>ORGANICA </a:t>
            </a:r>
            <a:r>
              <a:rPr lang="ko-KR" altLang="en-US" sz="2000" i="1" dirty="0" smtClean="0"/>
              <a:t>  회사 </a:t>
            </a:r>
            <a:r>
              <a:rPr lang="en-US" altLang="ko-KR" sz="2000" i="1" dirty="0" smtClean="0"/>
              <a:t>Contact, footer</a:t>
            </a:r>
            <a:r>
              <a:rPr lang="ko-KR" altLang="en-US" sz="2000" i="1" dirty="0" smtClean="0"/>
              <a:t>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5" y="1687414"/>
            <a:ext cx="3217202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4071663" y="1862403"/>
            <a:ext cx="328708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형식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Form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태그 에서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label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input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이메일은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Select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option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태그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세팅하여 주소를 선택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생각적는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공간에서는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textarea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부모에 포지션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랠러티브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Before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앱솔루트를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통해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하얀배경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놓음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61" y="2106722"/>
            <a:ext cx="2382226" cy="1635020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8168110" y="1862403"/>
            <a:ext cx="279857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send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Hover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svg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원이 그려지도록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Button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자식으로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span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글 넣음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Svg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안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circle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원 그림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3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547028" y="1912302"/>
            <a:ext cx="3649086" cy="4251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// </a:t>
            </a:r>
            <a:r>
              <a:rPr lang="ko-KR" altLang="en-US" dirty="0"/>
              <a:t>모바일 </a:t>
            </a:r>
            <a:r>
              <a:rPr lang="en-US" altLang="ko-KR" dirty="0"/>
              <a:t>800px </a:t>
            </a:r>
            <a:r>
              <a:rPr lang="ko-KR" altLang="en-US" dirty="0"/>
              <a:t>보다 </a:t>
            </a:r>
            <a:r>
              <a:rPr lang="ko-KR" altLang="en-US" dirty="0" err="1"/>
              <a:t>작아질때</a:t>
            </a:r>
            <a:r>
              <a:rPr lang="ko-KR" altLang="en-US" dirty="0"/>
              <a:t> 사용하는 함수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let mob = 0;</a:t>
            </a:r>
          </a:p>
          <a:p>
            <a:r>
              <a:rPr lang="en-US" altLang="ko-KR" dirty="0" err="1"/>
              <a:t>chkWid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function </a:t>
            </a:r>
            <a:r>
              <a:rPr lang="en-US" altLang="ko-KR" dirty="0" err="1"/>
              <a:t>chkWid</a:t>
            </a:r>
            <a:r>
              <a:rPr lang="en-US" altLang="ko-KR" dirty="0"/>
              <a:t>() {</a:t>
            </a:r>
          </a:p>
          <a:p>
            <a:r>
              <a:rPr lang="en-US" altLang="ko-KR" dirty="0"/>
              <a:t>    if (</a:t>
            </a:r>
            <a:r>
              <a:rPr lang="en-US" altLang="ko-KR" dirty="0" err="1"/>
              <a:t>window.innerWidth</a:t>
            </a:r>
            <a:r>
              <a:rPr lang="en-US" altLang="ko-KR" dirty="0"/>
              <a:t> &lt;= 800) mob = 1;</a:t>
            </a:r>
          </a:p>
          <a:p>
            <a:r>
              <a:rPr lang="en-US" altLang="ko-KR" dirty="0"/>
              <a:t>    else mob = 0;</a:t>
            </a:r>
          </a:p>
          <a:p>
            <a:r>
              <a:rPr lang="en-US" altLang="ko-KR" dirty="0"/>
              <a:t>    console.log("</a:t>
            </a:r>
            <a:r>
              <a:rPr lang="ko-KR" altLang="en-US" dirty="0"/>
              <a:t>모바일</a:t>
            </a:r>
            <a:r>
              <a:rPr lang="en-US" altLang="ko-KR" dirty="0"/>
              <a:t>:", mob);</a:t>
            </a:r>
          </a:p>
          <a:p>
            <a:r>
              <a:rPr lang="en-US" altLang="ko-KR" dirty="0"/>
              <a:t>} ///// </a:t>
            </a:r>
            <a:r>
              <a:rPr lang="en-US" altLang="ko-KR" dirty="0" err="1"/>
              <a:t>chkWid</a:t>
            </a:r>
            <a:r>
              <a:rPr lang="ko-KR" altLang="en-US" dirty="0"/>
              <a:t>함수 </a:t>
            </a:r>
            <a:r>
              <a:rPr lang="en-US" altLang="ko-KR" dirty="0"/>
              <a:t>/////////////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window.addEventListener</a:t>
            </a:r>
            <a:r>
              <a:rPr lang="en-US" altLang="ko-KR" dirty="0"/>
              <a:t>("resize", </a:t>
            </a:r>
            <a:r>
              <a:rPr lang="en-US" altLang="ko-KR" dirty="0" err="1"/>
              <a:t>chkWid</a:t>
            </a:r>
            <a:r>
              <a:rPr lang="en-US" altLang="ko-KR" dirty="0"/>
              <a:t>);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상단 </a:t>
            </a:r>
            <a:r>
              <a:rPr lang="en-US" altLang="ko-KR" sz="2000" dirty="0" smtClean="0"/>
              <a:t> </a:t>
            </a:r>
            <a:r>
              <a:rPr lang="ko-KR" altLang="en-US" sz="2000" i="1" dirty="0" err="1" smtClean="0"/>
              <a:t>미디어쿼리</a:t>
            </a:r>
            <a:r>
              <a:rPr lang="en-US" altLang="ko-KR" sz="2000" i="1" dirty="0" smtClean="0"/>
              <a:t> </a:t>
            </a:r>
            <a:r>
              <a:rPr lang="en-US" altLang="ko-KR" sz="2000" i="1" dirty="0"/>
              <a:t>max-width: </a:t>
            </a:r>
            <a:r>
              <a:rPr lang="en-US" altLang="ko-KR" sz="2000" i="1" dirty="0" smtClean="0"/>
              <a:t>800px </a:t>
            </a:r>
            <a:r>
              <a:rPr lang="ko-KR" altLang="en-US" sz="2000" i="1" dirty="0" smtClean="0"/>
              <a:t>  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021591" y="1815090"/>
            <a:ext cx="4573837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모바일 시 사용 하는 함수를 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2)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원래는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할당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3)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함수안에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조건문으로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해당 사이즈보다 작다면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나오게 하고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아니면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나오게 함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4)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resize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이벤트에서 함수 호출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브라우저 크기 변화에 따른 </a:t>
            </a:r>
            <a:r>
              <a:rPr lang="ko-KR" altLang="en-US" sz="1400" b="1" dirty="0" smtClean="0"/>
              <a:t>이벤트 </a:t>
            </a:r>
            <a:r>
              <a:rPr lang="en-US" altLang="ko-KR" sz="1400" b="1" dirty="0" smtClean="0"/>
              <a:t>resize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모바일 시 바뀌는 함수에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/>
              <a:t>if </a:t>
            </a:r>
            <a:r>
              <a:rPr lang="en-US" altLang="ko-KR" dirty="0"/>
              <a:t>(!mob) return</a:t>
            </a:r>
            <a:r>
              <a:rPr lang="en-US" altLang="ko-KR" dirty="0" smtClean="0"/>
              <a:t>; </a:t>
            </a:r>
            <a:r>
              <a:rPr lang="ko-KR" altLang="en-US" dirty="0" smtClean="0"/>
              <a:t>넣기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204351" y="1706582"/>
            <a:ext cx="517199" cy="540703"/>
            <a:chOff x="10258498" y="583987"/>
            <a:chExt cx="673194" cy="599191"/>
          </a:xfrm>
        </p:grpSpPr>
        <p:sp>
          <p:nvSpPr>
            <p:cNvPr id="51" name="타원 50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23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4320294" y="1782150"/>
            <a:ext cx="32561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햄버거 버튼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자바스크립트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max-width</a:t>
            </a:r>
            <a:r>
              <a:rPr lang="en-US" altLang="ko-KR" sz="1400" dirty="0" smtClean="0"/>
              <a:t>: 800px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햄버거 </a:t>
            </a:r>
            <a:r>
              <a:rPr lang="ko-KR" altLang="en-US" sz="1400" dirty="0" err="1" smtClean="0"/>
              <a:t>버튼클릭시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함수호출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함수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1)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on 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토글세팅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2) on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이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있을 때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조건문으로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overflow: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히든처리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그래서 화면상에서 사라지게 함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해당 메뉴 태그 들을 누르면 햄버거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X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버튼 눌러서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없애는것처럼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기능 구현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상단 </a:t>
            </a:r>
            <a:r>
              <a:rPr lang="en-US" altLang="ko-KR" sz="2000" dirty="0" smtClean="0"/>
              <a:t> </a:t>
            </a:r>
            <a:r>
              <a:rPr lang="ko-KR" altLang="en-US" sz="2000" i="1" dirty="0" err="1" smtClean="0"/>
              <a:t>미디어쿼리</a:t>
            </a:r>
            <a:r>
              <a:rPr lang="en-US" altLang="ko-KR" sz="2000" i="1" dirty="0" smtClean="0"/>
              <a:t> </a:t>
            </a:r>
            <a:r>
              <a:rPr lang="en-US" altLang="ko-KR" sz="2000" i="1" dirty="0"/>
              <a:t>max-width: </a:t>
            </a:r>
            <a:r>
              <a:rPr lang="en-US" altLang="ko-KR" sz="2000" i="1" dirty="0" smtClean="0"/>
              <a:t>800px </a:t>
            </a:r>
            <a:r>
              <a:rPr lang="ko-KR" altLang="en-US" sz="2000" i="1" dirty="0" smtClean="0"/>
              <a:t>  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573347" y="1708160"/>
            <a:ext cx="321725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7696931" y="1647124"/>
            <a:ext cx="3577110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햄버거 버튼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altLang="ko-KR" sz="1600" dirty="0"/>
              <a:t>.</a:t>
            </a:r>
            <a:r>
              <a:rPr lang="en-US" altLang="ko-KR" sz="1600" dirty="0" err="1"/>
              <a:t>ham:focus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{outline</a:t>
            </a:r>
            <a:r>
              <a:rPr lang="en-US" altLang="ko-KR" sz="1600" dirty="0"/>
              <a:t>: none</a:t>
            </a:r>
            <a:r>
              <a:rPr lang="en-US" altLang="ko-KR" sz="1600" dirty="0" smtClean="0"/>
              <a:t>;}</a:t>
            </a:r>
          </a:p>
          <a:p>
            <a:r>
              <a:rPr lang="ko-KR" altLang="en-US" sz="1600" dirty="0" smtClean="0"/>
              <a:t>미디어 쿼리에서 </a:t>
            </a:r>
            <a:endParaRPr lang="en-US" altLang="ko-KR" sz="1600" dirty="0" smtClean="0"/>
          </a:p>
          <a:p>
            <a:r>
              <a:rPr lang="en-US" altLang="ko-KR" sz="1600" dirty="0" smtClean="0"/>
              <a:t>On</a:t>
            </a:r>
            <a:r>
              <a:rPr lang="ko-KR" altLang="en-US" sz="1600" dirty="0" smtClean="0"/>
              <a:t> 이 있는 상태에서의 </a:t>
            </a:r>
            <a:r>
              <a:rPr lang="en-US" altLang="ko-KR" sz="1600" dirty="0" err="1" smtClean="0"/>
              <a:t>css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세팅</a:t>
            </a:r>
            <a:endParaRPr lang="en-US" altLang="ko-KR" sz="1600" dirty="0" smtClean="0"/>
          </a:p>
          <a:p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en-US" altLang="ko-KR" dirty="0"/>
              <a:t>.</a:t>
            </a:r>
            <a:r>
              <a:rPr lang="en-US" altLang="ko-KR" dirty="0" err="1"/>
              <a:t>top.on</a:t>
            </a:r>
            <a:r>
              <a:rPr lang="en-US" altLang="ko-KR" dirty="0"/>
              <a:t> .ham::before {</a:t>
            </a:r>
          </a:p>
          <a:p>
            <a:r>
              <a:rPr lang="en-US" altLang="ko-KR" dirty="0"/>
              <a:t>        content: 'x';</a:t>
            </a:r>
          </a:p>
          <a:p>
            <a:r>
              <a:rPr lang="en-US" altLang="ko-KR" dirty="0"/>
              <a:t>    </a:t>
            </a:r>
            <a:r>
              <a:rPr lang="en-US" altLang="ko-KR" dirty="0" smtClean="0"/>
              <a:t>}</a:t>
            </a:r>
          </a:p>
          <a:p>
            <a:r>
              <a:rPr lang="ko-KR" altLang="en-US" dirty="0" smtClean="0"/>
              <a:t>부모를 포지션 </a:t>
            </a:r>
            <a:r>
              <a:rPr lang="en-US" altLang="ko-KR" dirty="0" smtClean="0"/>
              <a:t>fix</a:t>
            </a:r>
            <a:r>
              <a:rPr lang="ko-KR" altLang="en-US" dirty="0" smtClean="0"/>
              <a:t>를 두고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나머지 포지션을 세팅함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204351" y="1706582"/>
            <a:ext cx="517199" cy="540703"/>
            <a:chOff x="10258498" y="583987"/>
            <a:chExt cx="673194" cy="599191"/>
          </a:xfrm>
        </p:grpSpPr>
        <p:sp>
          <p:nvSpPr>
            <p:cNvPr id="51" name="타원 50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12" y="2085273"/>
            <a:ext cx="2551766" cy="14997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84" y="3709104"/>
            <a:ext cx="2533514" cy="13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5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5511924" y="1912302"/>
            <a:ext cx="2371037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회사기사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소개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</a:t>
            </a:r>
            <a:r>
              <a:rPr lang="en-US" altLang="ko-KR" sz="1400" dirty="0" smtClean="0"/>
              <a:t> max-width: 800px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원래의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제목이 오른쪽에 있었으나 아래로 내림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flex-direction: row;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상단 </a:t>
            </a:r>
            <a:r>
              <a:rPr lang="en-US" altLang="ko-KR" sz="2000" dirty="0" smtClean="0"/>
              <a:t> </a:t>
            </a:r>
            <a:r>
              <a:rPr lang="ko-KR" altLang="en-US" sz="2000" i="1" dirty="0" err="1" smtClean="0"/>
              <a:t>미디어쿼리</a:t>
            </a:r>
            <a:r>
              <a:rPr lang="en-US" altLang="ko-KR" sz="2000" i="1" dirty="0" smtClean="0"/>
              <a:t> </a:t>
            </a:r>
            <a:r>
              <a:rPr lang="en-US" altLang="ko-KR" sz="2000" i="1" dirty="0"/>
              <a:t>max-width: </a:t>
            </a:r>
            <a:r>
              <a:rPr lang="en-US" altLang="ko-KR" sz="2000" i="1" dirty="0" smtClean="0"/>
              <a:t>800px </a:t>
            </a:r>
            <a:r>
              <a:rPr lang="ko-KR" altLang="en-US" sz="2000" i="1" dirty="0" smtClean="0"/>
              <a:t>  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1568329" y="1578082"/>
            <a:ext cx="321725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47" y="1875890"/>
            <a:ext cx="2526286" cy="398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6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둥근 사각형 3"/>
          <p:cNvSpPr/>
          <p:nvPr/>
        </p:nvSpPr>
        <p:spPr>
          <a:xfrm>
            <a:off x="3585648" y="2768252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02. </a:t>
            </a:r>
            <a:r>
              <a:rPr lang="ko-KR" altLang="en-US" b="1" dirty="0" smtClean="0">
                <a:solidFill>
                  <a:prstClr val="white"/>
                </a:solidFill>
              </a:rPr>
              <a:t>제작 기법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6318384" y="2845658"/>
            <a:ext cx="2345126" cy="55068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03. </a:t>
            </a:r>
            <a:r>
              <a:rPr lang="ko-KR" altLang="en-US" b="1" dirty="0" smtClean="0">
                <a:solidFill>
                  <a:prstClr val="white"/>
                </a:solidFill>
              </a:rPr>
              <a:t>향후 목표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769876" y="2768252"/>
            <a:ext cx="2430522" cy="5686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01 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r>
              <a:rPr lang="ko-KR" altLang="en-US" b="1" dirty="0">
                <a:solidFill>
                  <a:prstClr val="white"/>
                </a:solidFill>
              </a:rPr>
              <a:t>사이트 분석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509398" y="478972"/>
            <a:ext cx="72167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404040"/>
                </a:solidFill>
              </a:rPr>
              <a:t>CATEGORY</a:t>
            </a:r>
            <a:endParaRPr lang="en-US" altLang="ko-KR" sz="3600" dirty="0">
              <a:solidFill>
                <a:srgbClr val="FFC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559769" y="1988277"/>
            <a:ext cx="1116000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대각선 방향의 모서리가 둥근 사각형 9"/>
          <p:cNvSpPr/>
          <p:nvPr/>
        </p:nvSpPr>
        <p:spPr>
          <a:xfrm>
            <a:off x="769876" y="3686806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기존 사이트 분석 및 </a:t>
            </a:r>
            <a:endParaRPr lang="en-US" altLang="ko-KR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참고 사이트 디자인 분석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3585648" y="3686806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사이트 구현에 사용된 </a:t>
            </a:r>
            <a:r>
              <a:rPr lang="en-US" altLang="ko-KR" b="1" dirty="0" smtClean="0">
                <a:solidFill>
                  <a:prstClr val="white"/>
                </a:solidFill>
              </a:rPr>
              <a:t/>
            </a:r>
            <a:br>
              <a:rPr lang="en-US" altLang="ko-KR" b="1" dirty="0" smtClean="0">
                <a:solidFill>
                  <a:prstClr val="white"/>
                </a:solidFill>
              </a:rPr>
            </a:br>
            <a:r>
              <a:rPr lang="ko-KR" altLang="en-US" b="1" dirty="0" smtClean="0">
                <a:solidFill>
                  <a:prstClr val="white"/>
                </a:solidFill>
              </a:rPr>
              <a:t>기술 리스트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8880329" y="3686806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사이</a:t>
            </a:r>
            <a:r>
              <a:rPr lang="ko-KR" altLang="en-US" b="1" dirty="0">
                <a:solidFill>
                  <a:prstClr val="white"/>
                </a:solidFill>
              </a:rPr>
              <a:t>트</a:t>
            </a:r>
            <a:r>
              <a:rPr lang="ko-KR" altLang="en-US" b="1" dirty="0" smtClean="0">
                <a:solidFill>
                  <a:prstClr val="white"/>
                </a:solidFill>
              </a:rPr>
              <a:t> 세부 </a:t>
            </a:r>
            <a:r>
              <a:rPr lang="en-US" altLang="ko-KR" b="1" dirty="0" smtClean="0">
                <a:solidFill>
                  <a:prstClr val="white"/>
                </a:solidFill>
              </a:rPr>
              <a:t>UI/UX</a:t>
            </a:r>
            <a:br>
              <a:rPr lang="en-US" altLang="ko-KR" b="1" dirty="0" smtClean="0">
                <a:solidFill>
                  <a:prstClr val="white"/>
                </a:solidFill>
              </a:rPr>
            </a:br>
            <a:r>
              <a:rPr lang="ko-KR" altLang="en-US" b="1" dirty="0" smtClean="0">
                <a:solidFill>
                  <a:prstClr val="white"/>
                </a:solidFill>
              </a:rPr>
              <a:t>레이아웃 설명 </a:t>
            </a:r>
            <a:r>
              <a:rPr lang="en-US" altLang="ko-KR" b="1" dirty="0" smtClean="0">
                <a:solidFill>
                  <a:prstClr val="white"/>
                </a:solidFill>
              </a:rPr>
              <a:t>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/>
            </a:r>
            <a:br>
              <a:rPr lang="en-US" altLang="ko-KR" sz="1200" b="1" dirty="0" smtClean="0">
                <a:solidFill>
                  <a:prstClr val="white"/>
                </a:solidFill>
              </a:rPr>
            </a:br>
            <a:r>
              <a:rPr lang="ko-KR" altLang="en-US" sz="1200" b="1" dirty="0" smtClean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3" name="대각선 방향의 모서리가 둥근 사각형 12"/>
          <p:cNvSpPr/>
          <p:nvPr/>
        </p:nvSpPr>
        <p:spPr>
          <a:xfrm>
            <a:off x="6232988" y="3704317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향후 목표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4" name="대각선 방향의 모서리가 둥근 사각형 13"/>
          <p:cNvSpPr/>
          <p:nvPr/>
        </p:nvSpPr>
        <p:spPr>
          <a:xfrm>
            <a:off x="8880329" y="2845658"/>
            <a:ext cx="2430522" cy="55068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04. </a:t>
            </a:r>
            <a:r>
              <a:rPr lang="ko-KR" altLang="en-US" b="1" dirty="0" smtClean="0">
                <a:solidFill>
                  <a:prstClr val="white"/>
                </a:solidFill>
              </a:rPr>
              <a:t>사이트 구현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40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상단 </a:t>
            </a:r>
            <a:r>
              <a:rPr lang="en-US" altLang="ko-KR" sz="2000" dirty="0" smtClean="0"/>
              <a:t> </a:t>
            </a:r>
            <a:r>
              <a:rPr lang="ko-KR" altLang="en-US" sz="2000" i="1" dirty="0" err="1" smtClean="0"/>
              <a:t>미디어쿼리</a:t>
            </a:r>
            <a:r>
              <a:rPr lang="en-US" altLang="ko-KR" sz="2000" i="1" dirty="0" smtClean="0"/>
              <a:t> </a:t>
            </a:r>
            <a:r>
              <a:rPr lang="en-US" altLang="ko-KR" sz="2000" i="1" dirty="0"/>
              <a:t>max-width: </a:t>
            </a:r>
            <a:r>
              <a:rPr lang="en-US" altLang="ko-KR" sz="2000" i="1" dirty="0" smtClean="0"/>
              <a:t>800px </a:t>
            </a:r>
            <a:r>
              <a:rPr lang="ko-KR" altLang="en-US" sz="2000" i="1" dirty="0" smtClean="0"/>
              <a:t>  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4038511" y="1780293"/>
            <a:ext cx="291308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회사 후원 활동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자바스크립트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max-width: 800px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자바스크립트에서 가로스크롤이벤트 제어함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아까전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조건문을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통과하면 함수가 진행되도록 하는 부분에서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조건문에서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리턴이 되기에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가로스크롤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제어함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09132" y="1780293"/>
            <a:ext cx="321725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54" y="2337556"/>
            <a:ext cx="2473827" cy="363728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202269" y="2627444"/>
            <a:ext cx="291308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회사 후원 활동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max-width: 800px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자바스크립트에서 가로스크롤이벤트 제어함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2)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포지션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static, flex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방향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세로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  height :auto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세팅함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2-1)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타겟박스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스트키박스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모두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height: : auto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처리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가로이동박스의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width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처리및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static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처리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(left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이동 안함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400" dirty="0"/>
              <a:t>    </a:t>
            </a:r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202269" y="642285"/>
            <a:ext cx="245877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3) .</a:t>
            </a:r>
            <a:r>
              <a:rPr lang="en-US" altLang="ko-KR" sz="1400" dirty="0" err="1"/>
              <a:t>bgcp</a:t>
            </a:r>
            <a:r>
              <a:rPr lang="en-US" altLang="ko-KR" sz="1400" dirty="0"/>
              <a:t> article,</a:t>
            </a:r>
          </a:p>
          <a:p>
            <a:r>
              <a:rPr lang="en-US" altLang="ko-KR" sz="1400" dirty="0"/>
              <a:t>    .</a:t>
            </a:r>
            <a:r>
              <a:rPr lang="en-US" altLang="ko-KR" sz="1400" dirty="0" err="1"/>
              <a:t>bgcp</a:t>
            </a:r>
            <a:r>
              <a:rPr lang="en-US" altLang="ko-KR" sz="1400" dirty="0"/>
              <a:t> { height: auto;  }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 .</a:t>
            </a:r>
            <a:r>
              <a:rPr lang="en-US" altLang="ko-KR" sz="1400" dirty="0" err="1"/>
              <a:t>bgcp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         position: static;</a:t>
            </a:r>
          </a:p>
          <a:p>
            <a:r>
              <a:rPr lang="en-US" altLang="ko-KR" sz="1400" dirty="0"/>
              <a:t>        flex-direction: column;</a:t>
            </a:r>
          </a:p>
          <a:p>
            <a:r>
              <a:rPr lang="en-US" altLang="ko-KR" sz="1400" dirty="0"/>
              <a:t>        width: auto;</a:t>
            </a:r>
          </a:p>
          <a:p>
            <a:r>
              <a:rPr lang="en-US" altLang="ko-KR" sz="1400" dirty="0"/>
              <a:t>        height: auto</a:t>
            </a:r>
            <a:r>
              <a:rPr lang="en-US" altLang="ko-KR" sz="1400" dirty="0" smtClean="0"/>
              <a:t>;}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67609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913462" y="405986"/>
            <a:ext cx="4230712" cy="631069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대각선 방향의 모서리가 둥근 사각형 3"/>
          <p:cNvSpPr/>
          <p:nvPr/>
        </p:nvSpPr>
        <p:spPr>
          <a:xfrm>
            <a:off x="929094" y="3124795"/>
            <a:ext cx="1270000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02.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보완점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863597" y="5427358"/>
            <a:ext cx="1414483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04.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시각효과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61573" y="796548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01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사이트 </a:t>
            </a:r>
            <a:r>
              <a:rPr lang="ko-KR" altLang="en-US" sz="3200" dirty="0" smtClean="0"/>
              <a:t>분석  </a:t>
            </a:r>
            <a:r>
              <a:rPr lang="en-US" altLang="ko-KR" sz="2000" dirty="0" smtClean="0"/>
              <a:t>1) </a:t>
            </a:r>
            <a:r>
              <a:rPr lang="ko-KR" altLang="en-US" sz="2000" i="1" dirty="0" smtClean="0"/>
              <a:t>기존 사이트 분석  </a:t>
            </a:r>
            <a:endParaRPr lang="ko-KR" altLang="en-US" sz="2000" i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대각선 방향의 모서리가 둥근 사각형 15"/>
          <p:cNvSpPr/>
          <p:nvPr/>
        </p:nvSpPr>
        <p:spPr>
          <a:xfrm>
            <a:off x="929094" y="2078154"/>
            <a:ext cx="1270000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01.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분석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63346" y="1956213"/>
            <a:ext cx="5039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어떤 메뉴가 메인 메뉴인지 눈에 잘 들어오지 않음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2.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메뉴가 보여주기 방식이라서 딱딱해 보임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49471" y="3312746"/>
            <a:ext cx="503981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472224" y="4212167"/>
            <a:ext cx="54345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소비자가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올가니카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하면 먼저 생각나는 메인 메뉴가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건강주스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클렌징 주스가 떠오르게 핵심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919" y="819836"/>
            <a:ext cx="3589075" cy="5482996"/>
          </a:xfrm>
          <a:prstGeom prst="rect">
            <a:avLst/>
          </a:prstGeom>
        </p:spPr>
      </p:pic>
      <p:sp>
        <p:nvSpPr>
          <p:cNvPr id="23" name="대각선 방향의 모서리가 둥근 사각형 22"/>
          <p:cNvSpPr/>
          <p:nvPr/>
        </p:nvSpPr>
        <p:spPr>
          <a:xfrm>
            <a:off x="3136728" y="3064477"/>
            <a:ext cx="1082835" cy="10608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alpha val="69000"/>
            </a:scheme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메인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메뉴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24" name="대각선 방향의 모서리가 둥근 사각형 23"/>
          <p:cNvSpPr/>
          <p:nvPr/>
        </p:nvSpPr>
        <p:spPr>
          <a:xfrm>
            <a:off x="5574146" y="3064477"/>
            <a:ext cx="1089701" cy="1074398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alpha val="69000"/>
            </a:scheme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시각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효과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대각선 방향의 모서리가 둥근 사각형 30"/>
          <p:cNvSpPr/>
          <p:nvPr/>
        </p:nvSpPr>
        <p:spPr>
          <a:xfrm>
            <a:off x="850107" y="4320168"/>
            <a:ext cx="1427974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03.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메인 메뉴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63346" y="5286772"/>
            <a:ext cx="5213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기존의 정적인 방식에서 보는 사람이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사이트를 보았을 때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건강한 느낌을 받을 수 있도록 할 것 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2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 rot="5400000">
            <a:off x="9794703" y="3534436"/>
            <a:ext cx="676301" cy="3175001"/>
            <a:chOff x="6426200" y="1879600"/>
            <a:chExt cx="676301" cy="3175001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눈물 방울 54"/>
            <p:cNvSpPr/>
            <p:nvPr/>
          </p:nvSpPr>
          <p:spPr>
            <a:xfrm rot="8061484">
              <a:off x="6433758" y="4291029"/>
              <a:ext cx="632585" cy="632585"/>
            </a:xfrm>
            <a:prstGeom prst="teardrop">
              <a:avLst>
                <a:gd name="adj" fmla="val 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794702" y="1062652"/>
            <a:ext cx="676301" cy="3175001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눈물 방울 27"/>
            <p:cNvSpPr/>
            <p:nvPr/>
          </p:nvSpPr>
          <p:spPr>
            <a:xfrm rot="8061484">
              <a:off x="6433758" y="4291029"/>
              <a:ext cx="632585" cy="632585"/>
            </a:xfrm>
            <a:prstGeom prst="teardrop">
              <a:avLst>
                <a:gd name="adj" fmla="val 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992631" y="2315584"/>
            <a:ext cx="29171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동적인 이미지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61573" y="782976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01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사이트 </a:t>
            </a:r>
            <a:r>
              <a:rPr lang="ko-KR" altLang="en-US" sz="3200" dirty="0" smtClean="0"/>
              <a:t>분석  </a:t>
            </a:r>
            <a:r>
              <a:rPr lang="en-US" altLang="ko-KR" sz="2000" dirty="0" smtClean="0"/>
              <a:t>2) </a:t>
            </a:r>
            <a:r>
              <a:rPr lang="ko-KR" altLang="en-US" sz="2000" i="1" dirty="0" smtClean="0"/>
              <a:t>참고 사이트 분석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268638" y="1687414"/>
            <a:ext cx="3731862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5" y="1966859"/>
            <a:ext cx="2978406" cy="4180177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9182626" y="4692137"/>
            <a:ext cx="23738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 흐름에 따른 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시각적 효과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325075" y="1687414"/>
            <a:ext cx="3731862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491" y="1966859"/>
            <a:ext cx="2866042" cy="4099251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 rot="5400000">
            <a:off x="9794703" y="2249667"/>
            <a:ext cx="676301" cy="3175001"/>
            <a:chOff x="6426200" y="1879600"/>
            <a:chExt cx="676301" cy="3175001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눈물 방울 58"/>
            <p:cNvSpPr/>
            <p:nvPr/>
          </p:nvSpPr>
          <p:spPr>
            <a:xfrm rot="8061484">
              <a:off x="6433758" y="4291029"/>
              <a:ext cx="632585" cy="632585"/>
            </a:xfrm>
            <a:prstGeom prst="teardrop">
              <a:avLst>
                <a:gd name="adj" fmla="val 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8992632" y="3502599"/>
            <a:ext cx="29171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깔끔한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Layout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57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1461573" y="782976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02</a:t>
            </a:r>
            <a:r>
              <a:rPr lang="ko-KR" altLang="en-US" sz="3200" dirty="0" smtClean="0"/>
              <a:t> 제작 기법  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언어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72521" y="1687414"/>
            <a:ext cx="11217730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77" y="1902685"/>
            <a:ext cx="9883035" cy="435701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둥근 사각형 3"/>
          <p:cNvSpPr/>
          <p:nvPr/>
        </p:nvSpPr>
        <p:spPr>
          <a:xfrm>
            <a:off x="3677084" y="2708803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02. </a:t>
            </a:r>
            <a:r>
              <a:rPr lang="en-US" altLang="ko-KR" b="1" dirty="0" smtClean="0">
                <a:solidFill>
                  <a:prstClr val="white"/>
                </a:solidFill>
              </a:rPr>
              <a:t>GNB, CONTACT,</a:t>
            </a:r>
          </a:p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FOOTER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9232624" y="2708803"/>
            <a:ext cx="2345126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04. </a:t>
            </a:r>
            <a:r>
              <a:rPr lang="en-US" altLang="ko-KR" b="1" dirty="0" err="1"/>
              <a:t>Yuja</a:t>
            </a:r>
            <a:r>
              <a:rPr lang="en-US" altLang="ko-KR" b="1" dirty="0"/>
              <a:t> </a:t>
            </a:r>
            <a:r>
              <a:rPr lang="en-US" altLang="ko-KR" b="1" dirty="0" smtClean="0"/>
              <a:t>Banana, 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en-US" altLang="ko-KR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company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769876" y="2708803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01 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r>
              <a:rPr lang="en-US" altLang="ko-KR" b="1" dirty="0" smtClean="0">
                <a:solidFill>
                  <a:prstClr val="white"/>
                </a:solidFill>
              </a:rPr>
              <a:t>font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09398" y="478972"/>
            <a:ext cx="72167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/>
              <a:t>02</a:t>
            </a:r>
            <a:r>
              <a:rPr lang="ko-KR" altLang="en-US" sz="3200" dirty="0"/>
              <a:t>  </a:t>
            </a:r>
            <a:r>
              <a:rPr lang="ko-KR" altLang="en-US" sz="3200" dirty="0" smtClean="0"/>
              <a:t>제작기법 </a:t>
            </a:r>
            <a:r>
              <a:rPr lang="en-US" altLang="ko-KR" sz="2000" dirty="0" smtClean="0">
                <a:solidFill>
                  <a:srgbClr val="404040"/>
                </a:solidFill>
              </a:rPr>
              <a:t>FONT &amp; COLOR</a:t>
            </a:r>
            <a:endParaRPr lang="en-US" altLang="ko-KR" sz="2400" dirty="0">
              <a:solidFill>
                <a:srgbClr val="FFC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559769" y="1988277"/>
            <a:ext cx="1116000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대각선 방향의 모서리가 둥근 사각형 9"/>
          <p:cNvSpPr/>
          <p:nvPr/>
        </p:nvSpPr>
        <p:spPr>
          <a:xfrm>
            <a:off x="731519" y="3483033"/>
            <a:ext cx="2468879" cy="225274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'Overlock',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'Georama</a:t>
            </a:r>
            <a:r>
              <a:rPr lang="en-US" altLang="ko-KR" dirty="0">
                <a:solidFill>
                  <a:schemeClr val="tx1"/>
                </a:solidFill>
              </a:rPr>
              <a:t>', </a:t>
            </a:r>
            <a:r>
              <a:rPr lang="en-US" altLang="ko-KR" dirty="0" smtClean="0">
                <a:solidFill>
                  <a:schemeClr val="tx1"/>
                </a:solidFill>
              </a:rPr>
              <a:t>'</a:t>
            </a:r>
            <a:r>
              <a:rPr lang="en-US" altLang="ko-KR" dirty="0" err="1" smtClean="0">
                <a:solidFill>
                  <a:schemeClr val="tx1"/>
                </a:solidFill>
              </a:rPr>
              <a:t>Nanum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Gothic', sans-serif; </a:t>
            </a: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3677084" y="3580851"/>
            <a:ext cx="2430522" cy="65342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7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#fd7607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4" name="대각선 방향의 모서리가 둥근 사각형 13"/>
          <p:cNvSpPr/>
          <p:nvPr/>
        </p:nvSpPr>
        <p:spPr>
          <a:xfrm>
            <a:off x="6517797" y="2708803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03. ABC </a:t>
            </a:r>
            <a:r>
              <a:rPr lang="ko-KR" altLang="en-US" b="1" dirty="0" smtClean="0">
                <a:solidFill>
                  <a:prstClr val="white"/>
                </a:solidFill>
              </a:rPr>
              <a:t>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5" name="대각선 방향의 모서리가 둥근 사각형 14"/>
          <p:cNvSpPr/>
          <p:nvPr/>
        </p:nvSpPr>
        <p:spPr>
          <a:xfrm>
            <a:off x="3677084" y="4395967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41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#</a:t>
            </a:r>
            <a:r>
              <a:rPr lang="en-US" altLang="ko-KR" dirty="0" smtClean="0"/>
              <a:t>2a1340</a:t>
            </a:r>
            <a:endParaRPr lang="ko-KR" altLang="en-US" b="1" dirty="0">
              <a:solidFill>
                <a:srgbClr val="2A1340"/>
              </a:solidFill>
            </a:endParaRPr>
          </a:p>
        </p:txBody>
      </p:sp>
      <p:sp>
        <p:nvSpPr>
          <p:cNvPr id="16" name="대각선 방향의 모서리가 둥근 사각형 15"/>
          <p:cNvSpPr/>
          <p:nvPr/>
        </p:nvSpPr>
        <p:spPr>
          <a:xfrm>
            <a:off x="6517797" y="3555528"/>
            <a:ext cx="2430522" cy="115859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C4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#</a:t>
            </a:r>
            <a:r>
              <a:rPr lang="en-US" altLang="ko-KR" dirty="0"/>
              <a:t>c42f2f</a:t>
            </a:r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7" name="대각선 방향의 모서리가 둥근 사각형 16"/>
          <p:cNvSpPr/>
          <p:nvPr/>
        </p:nvSpPr>
        <p:spPr>
          <a:xfrm>
            <a:off x="6517797" y="4844404"/>
            <a:ext cx="2430522" cy="100444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E7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#e7c0c0f1</a:t>
            </a:r>
            <a:endParaRPr lang="en-US" altLang="ko-KR" dirty="0"/>
          </a:p>
          <a:p>
            <a:pPr algn="ctr"/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8" name="대각선 방향의 모서리가 둥근 사각형 17"/>
          <p:cNvSpPr/>
          <p:nvPr/>
        </p:nvSpPr>
        <p:spPr>
          <a:xfrm>
            <a:off x="9232624" y="3555528"/>
            <a:ext cx="2430522" cy="67874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B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#</a:t>
            </a:r>
            <a:r>
              <a:rPr lang="en-US" altLang="ko-KR" dirty="0"/>
              <a:t>fbcc1b</a:t>
            </a:r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9" name="대각선 방향의 모서리가 둥근 사각형 18"/>
          <p:cNvSpPr/>
          <p:nvPr/>
        </p:nvSpPr>
        <p:spPr>
          <a:xfrm>
            <a:off x="9232624" y="4395967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0D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#</a:t>
            </a:r>
            <a:r>
              <a:rPr lang="en-US" altLang="ko-KR" dirty="0"/>
              <a:t>f0db90</a:t>
            </a:r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20" name="대각선 방향의 모서리가 둥근 사각형 19"/>
          <p:cNvSpPr/>
          <p:nvPr/>
        </p:nvSpPr>
        <p:spPr>
          <a:xfrm>
            <a:off x="9232624" y="5212548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0E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#f0edcc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대각선 방향의 모서리가 둥근 사각형 20"/>
          <p:cNvSpPr/>
          <p:nvPr/>
        </p:nvSpPr>
        <p:spPr>
          <a:xfrm>
            <a:off x="3643836" y="5212548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#</a:t>
            </a:r>
            <a:r>
              <a:rPr lang="en-US" altLang="ko-KR" dirty="0" smtClean="0"/>
              <a:t>222</a:t>
            </a:r>
            <a:endParaRPr lang="ko-KR" altLang="en-US" b="1" dirty="0">
              <a:solidFill>
                <a:srgbClr val="2A13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5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1461573" y="782976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02</a:t>
            </a:r>
            <a:r>
              <a:rPr lang="ko-KR" altLang="en-US" sz="3200" dirty="0" smtClean="0"/>
              <a:t>  제작기법  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상단 </a:t>
            </a:r>
            <a:r>
              <a:rPr lang="en-US" altLang="ko-KR" sz="2000" i="1" dirty="0" smtClean="0"/>
              <a:t>GNB</a:t>
            </a:r>
            <a:r>
              <a:rPr lang="ko-KR" altLang="en-US" sz="2000" i="1" dirty="0" smtClean="0"/>
              <a:t>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4" y="1687414"/>
            <a:ext cx="3148589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502" y="1936865"/>
            <a:ext cx="2017643" cy="285126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935587" y="1703944"/>
            <a:ext cx="42066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/>
          </a:p>
        </p:txBody>
      </p:sp>
      <p:sp>
        <p:nvSpPr>
          <p:cNvPr id="28" name="직사각형 27"/>
          <p:cNvSpPr/>
          <p:nvPr/>
        </p:nvSpPr>
        <p:spPr>
          <a:xfrm>
            <a:off x="566744" y="4676164"/>
            <a:ext cx="291715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상단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GNB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마우스오버시 주황색이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움직임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2) SNS hover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 색깔이 변함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610600" y="1527582"/>
            <a:ext cx="327504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nav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class="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gnb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포지션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relative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div class="</a:t>
            </a:r>
            <a:r>
              <a:rPr lang="en-US" altLang="ko-KR" sz="1400" dirty="0" err="1" smtClean="0"/>
              <a:t>mvbx</a:t>
            </a:r>
            <a:r>
              <a:rPr lang="en-US" altLang="ko-KR" sz="1400" dirty="0" smtClean="0"/>
              <a:t>“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포지션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absolute, </a:t>
            </a:r>
            <a:r>
              <a:rPr lang="ko-KR" altLang="en-US" sz="1400" dirty="0" smtClean="0"/>
              <a:t>주황색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err="1" smtClean="0"/>
              <a:t>ul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포지션</a:t>
            </a:r>
            <a:r>
              <a:rPr lang="en-US" altLang="ko-KR" sz="1400" dirty="0" smtClean="0"/>
              <a:t>: relative 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r>
              <a:rPr lang="en-US" altLang="ko-KR" sz="1400" dirty="0"/>
              <a:t>  &lt;!-- 1-3 GNV </a:t>
            </a:r>
            <a:r>
              <a:rPr lang="ko-KR" altLang="en-US" sz="1400" dirty="0"/>
              <a:t>메뉴 </a:t>
            </a:r>
            <a:r>
              <a:rPr lang="en-US" altLang="ko-KR" sz="1400" dirty="0"/>
              <a:t>--&gt;</a:t>
            </a:r>
            <a:endParaRPr lang="ko-KR" altLang="en-US" sz="1400" dirty="0"/>
          </a:p>
          <a:p>
            <a:r>
              <a:rPr lang="ko-KR" altLang="en-US" sz="1400" dirty="0"/>
              <a:t>   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&lt;</a:t>
            </a:r>
            <a:r>
              <a:rPr lang="en-US" altLang="ko-KR" sz="1400" dirty="0" err="1"/>
              <a:t>nav</a:t>
            </a:r>
            <a:r>
              <a:rPr lang="en-US" altLang="ko-KR" sz="1400" dirty="0"/>
              <a:t> class="</a:t>
            </a:r>
            <a:r>
              <a:rPr lang="en-US" altLang="ko-KR" sz="1400" dirty="0" err="1"/>
              <a:t>gnb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/>
              <a:t>   </a:t>
            </a:r>
            <a:r>
              <a:rPr lang="en-US" altLang="ko-KR" sz="1400" dirty="0" smtClean="0"/>
              <a:t>&lt;!-- </a:t>
            </a:r>
            <a:r>
              <a:rPr lang="ko-KR" altLang="en-US" sz="1400" dirty="0"/>
              <a:t>움직이는 메뉴배경박스 </a:t>
            </a:r>
            <a:r>
              <a:rPr lang="en-US" altLang="ko-KR" sz="1400" dirty="0"/>
              <a:t>--&gt;</a:t>
            </a:r>
            <a:endParaRPr lang="ko-KR" altLang="en-US" sz="1400" dirty="0"/>
          </a:p>
          <a:p>
            <a:r>
              <a:rPr lang="ko-KR" altLang="en-US" sz="1400" dirty="0"/>
              <a:t>    </a:t>
            </a:r>
            <a:r>
              <a:rPr lang="en-US" altLang="ko-KR" sz="1400" dirty="0" smtClean="0"/>
              <a:t>-&gt; &lt;</a:t>
            </a:r>
            <a:r>
              <a:rPr lang="en-US" altLang="ko-KR" sz="1400" dirty="0"/>
              <a:t>div class="</a:t>
            </a:r>
            <a:r>
              <a:rPr lang="en-US" altLang="ko-KR" sz="1400" dirty="0" err="1"/>
              <a:t>mvbx</a:t>
            </a:r>
            <a:r>
              <a:rPr lang="en-US" altLang="ko-KR" sz="1400" dirty="0" smtClean="0"/>
              <a:t>"&gt;</a:t>
            </a:r>
          </a:p>
          <a:p>
            <a:r>
              <a:rPr lang="en-US" altLang="ko-KR" sz="1400" dirty="0" smtClean="0"/>
              <a:t>         &lt;/</a:t>
            </a:r>
            <a:r>
              <a:rPr lang="en-US" altLang="ko-KR" sz="1400" dirty="0"/>
              <a:t>div&gt;</a:t>
            </a:r>
          </a:p>
          <a:p>
            <a:r>
              <a:rPr lang="en-US" altLang="ko-KR" sz="1400" dirty="0"/>
              <a:t>  </a:t>
            </a:r>
            <a:r>
              <a:rPr lang="en-US" altLang="ko-KR" sz="1400" dirty="0" smtClean="0"/>
              <a:t>  -&gt;&lt;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  	</a:t>
            </a:r>
            <a:r>
              <a:rPr lang="en-US" altLang="ko-KR" sz="1400" dirty="0" smtClean="0"/>
              <a:t>&lt;</a:t>
            </a:r>
            <a:r>
              <a:rPr lang="en-US" altLang="ko-KR" sz="1400" dirty="0"/>
              <a:t>li&gt;</a:t>
            </a:r>
          </a:p>
          <a:p>
            <a:r>
              <a:rPr lang="en-US" altLang="ko-KR" sz="1400" dirty="0"/>
              <a:t>         </a:t>
            </a:r>
            <a:r>
              <a:rPr lang="en-US" altLang="ko-KR" sz="1400" dirty="0" smtClean="0"/>
              <a:t>&lt;</a:t>
            </a:r>
            <a:r>
              <a:rPr lang="en-US" altLang="ko-KR" sz="1400" dirty="0"/>
              <a:t>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="#</a:t>
            </a:r>
            <a:r>
              <a:rPr lang="en-US" altLang="ko-KR" sz="1400" dirty="0" err="1"/>
              <a:t>pageabc</a:t>
            </a:r>
            <a:r>
              <a:rPr lang="en-US" altLang="ko-KR" sz="1400" dirty="0"/>
              <a:t>"&gt;ABC&lt;/a&gt;</a:t>
            </a:r>
          </a:p>
          <a:p>
            <a:r>
              <a:rPr lang="en-US" altLang="ko-KR" sz="1400" dirty="0"/>
              <a:t>                      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li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&lt;/</a:t>
            </a:r>
            <a:r>
              <a:rPr lang="en-US" altLang="ko-KR" sz="1400" dirty="0" err="1" smtClean="0"/>
              <a:t>ul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r>
              <a:rPr lang="en-US" altLang="ko-KR" sz="1400" dirty="0" smtClean="0"/>
              <a:t> </a:t>
            </a:r>
            <a:endParaRPr lang="en-US" altLang="ko-KR" sz="800" b="1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4176631" y="1768472"/>
            <a:ext cx="3940418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// </a:t>
            </a:r>
            <a:r>
              <a:rPr lang="en-US" altLang="ko-KR" sz="1400" dirty="0"/>
              <a:t>1. </a:t>
            </a:r>
            <a:r>
              <a:rPr lang="ko-KR" altLang="en-US" sz="1400" dirty="0"/>
              <a:t>대상선정</a:t>
            </a:r>
          </a:p>
          <a:p>
            <a:r>
              <a:rPr lang="en-US" altLang="ko-KR" sz="1400" dirty="0" smtClean="0"/>
              <a:t>// </a:t>
            </a:r>
            <a:r>
              <a:rPr lang="en-US" altLang="ko-KR" sz="1400" dirty="0"/>
              <a:t>(1). </a:t>
            </a:r>
            <a:r>
              <a:rPr lang="ko-KR" altLang="en-US" sz="1400" dirty="0" err="1"/>
              <a:t>이벤트대상</a:t>
            </a:r>
            <a:r>
              <a:rPr lang="en-US" altLang="ko-KR" sz="1400" dirty="0"/>
              <a:t>: .</a:t>
            </a:r>
            <a:r>
              <a:rPr lang="en-US" altLang="ko-KR" sz="1400" dirty="0" err="1"/>
              <a:t>gnb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li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 smtClean="0"/>
              <a:t>Onmouseenter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Onmouseleave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이벤트를 주었으며</a:t>
            </a:r>
            <a:r>
              <a:rPr lang="en-US" altLang="ko-KR" sz="1400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Onmouseenter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err="1" smtClean="0"/>
              <a:t>ele.offsetLeft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과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 </a:t>
            </a:r>
            <a:r>
              <a:rPr lang="en-US" altLang="ko-KR" sz="1400" dirty="0" err="1" smtClean="0"/>
              <a:t>ele.offsetWidth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통해 </a:t>
            </a:r>
            <a:r>
              <a:rPr lang="en-US" altLang="ko-KR" sz="1400" dirty="0" smtClean="0"/>
              <a:t>left width </a:t>
            </a:r>
            <a:r>
              <a:rPr lang="ko-KR" altLang="en-US" sz="1400" dirty="0" smtClean="0"/>
              <a:t>값</a:t>
            </a:r>
            <a:r>
              <a:rPr lang="en-US" altLang="ko-KR" sz="1400" dirty="0" smtClean="0"/>
              <a:t>, opacity :1 </a:t>
            </a:r>
            <a:r>
              <a:rPr lang="ko-KR" altLang="en-US" sz="1400" dirty="0" err="1" smtClean="0"/>
              <a:t>을세팅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Onmouseleave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마우스가 </a:t>
            </a:r>
            <a:r>
              <a:rPr lang="ko-KR" altLang="en-US" sz="1400" dirty="0"/>
              <a:t>나갈 </a:t>
            </a:r>
            <a:r>
              <a:rPr lang="ko-KR" altLang="en-US" sz="1400" dirty="0" err="1"/>
              <a:t>떄</a:t>
            </a:r>
            <a:r>
              <a:rPr lang="ko-KR" altLang="en-US" sz="1400" dirty="0"/>
              <a:t> 투명도 </a:t>
            </a:r>
            <a:r>
              <a:rPr lang="en-US" altLang="ko-KR" sz="1400" dirty="0"/>
              <a:t>0</a:t>
            </a:r>
            <a:r>
              <a:rPr lang="ko-KR" altLang="en-US" sz="1400" dirty="0"/>
              <a:t>으로 </a:t>
            </a:r>
            <a:r>
              <a:rPr lang="ko-KR" altLang="en-US" sz="1400" dirty="0" smtClean="0"/>
              <a:t>사라짐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/* </a:t>
            </a:r>
            <a:r>
              <a:rPr lang="ko-KR" altLang="en-US" sz="1400" dirty="0"/>
              <a:t>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글자색</a:t>
            </a:r>
            <a:r>
              <a:rPr lang="ko-KR" altLang="en-US" sz="1400" dirty="0"/>
              <a:t> 변경 *</a:t>
            </a:r>
            <a:r>
              <a:rPr lang="en-US" altLang="ko-KR" sz="1400" dirty="0" smtClean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gnb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a:hover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     </a:t>
            </a:r>
            <a:endParaRPr lang="en-US" altLang="ko-KR" sz="800" b="1" dirty="0" smtClean="0"/>
          </a:p>
        </p:txBody>
      </p:sp>
    </p:spTree>
    <p:extLst>
      <p:ext uri="{BB962C8B-B14F-4D97-AF65-F5344CB8AC3E}">
        <p14:creationId xmlns:p14="http://schemas.microsoft.com/office/powerpoint/2010/main" val="230748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1461573" y="782976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02</a:t>
            </a:r>
            <a:r>
              <a:rPr lang="ko-KR" altLang="en-US" sz="3200" dirty="0" smtClean="0"/>
              <a:t>  제작기법  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err="1" smtClean="0"/>
              <a:t>클릭이동</a:t>
            </a:r>
            <a:r>
              <a:rPr lang="ko-KR" altLang="en-US" sz="2000" i="1" dirty="0" smtClean="0"/>
              <a:t> </a:t>
            </a:r>
            <a:r>
              <a:rPr lang="ko-KR" altLang="en-US" sz="2000" i="1" dirty="0" smtClean="0"/>
              <a:t>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935587" y="1703944"/>
            <a:ext cx="42066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1356253" y="1745907"/>
            <a:ext cx="4171425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메뉴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클릭시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이동하기 세팅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자바스크립트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1. A </a:t>
            </a:r>
            <a:r>
              <a:rPr lang="ko-KR" altLang="en-US" sz="1400" dirty="0" smtClean="0"/>
              <a:t>태그 </a:t>
            </a:r>
            <a:r>
              <a:rPr lang="en-US" altLang="ko-KR" sz="1400" dirty="0" smtClean="0"/>
              <a:t>-&gt; </a:t>
            </a:r>
            <a:r>
              <a:rPr lang="ko-KR" altLang="en-US" sz="1400" dirty="0" err="1" smtClean="0"/>
              <a:t>타겟대상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타겟 대상에 </a:t>
            </a:r>
            <a:r>
              <a:rPr lang="en-US" altLang="ko-KR" sz="1400" dirty="0" smtClean="0"/>
              <a:t>click</a:t>
            </a:r>
            <a:r>
              <a:rPr lang="ko-KR" altLang="en-US" sz="1400" dirty="0" smtClean="0"/>
              <a:t>이벤트 설정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함수호출</a:t>
            </a:r>
            <a:r>
              <a:rPr lang="ko-KR" altLang="en-US" sz="1400" dirty="0" smtClean="0"/>
              <a:t>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3. </a:t>
            </a:r>
            <a:r>
              <a:rPr lang="ko-KR" altLang="en-US" sz="1400" dirty="0" smtClean="0"/>
              <a:t>함수에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 </a:t>
            </a:r>
            <a:r>
              <a:rPr lang="en-US" altLang="ko-KR" sz="1400" dirty="0" smtClean="0"/>
              <a:t>1) </a:t>
            </a:r>
            <a:r>
              <a:rPr lang="en-US" altLang="ko-KR" sz="1400" dirty="0" err="1" smtClean="0"/>
              <a:t>e.preventDefault</a:t>
            </a:r>
            <a:r>
              <a:rPr lang="en-US" altLang="ko-KR" sz="1400" dirty="0" smtClean="0"/>
              <a:t>(); A</a:t>
            </a:r>
            <a:r>
              <a:rPr lang="ko-KR" altLang="en-US" sz="1400" dirty="0" smtClean="0"/>
              <a:t>태그 기본 이동 막음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2) </a:t>
            </a:r>
            <a:r>
              <a:rPr lang="en-US" altLang="ko-KR" sz="1400" dirty="0" err="1" smtClean="0"/>
              <a:t>getAttribute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통해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기존에 적은 </a:t>
            </a:r>
            <a:r>
              <a:rPr lang="en-US" altLang="ko-KR" sz="1400" dirty="0"/>
              <a:t>a</a:t>
            </a:r>
            <a:r>
              <a:rPr lang="ko-KR" altLang="en-US" sz="1400" dirty="0"/>
              <a:t>태그 속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 </a:t>
            </a:r>
            <a:r>
              <a:rPr lang="ko-KR" altLang="en-US" sz="1400" dirty="0"/>
              <a:t>속성 내용 </a:t>
            </a:r>
            <a:r>
              <a:rPr lang="ko-KR" altLang="en-US" sz="1400" dirty="0" smtClean="0"/>
              <a:t>읽기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3) </a:t>
            </a:r>
            <a:r>
              <a:rPr lang="en-US" altLang="ko-KR" sz="1400" dirty="0" err="1" smtClean="0"/>
              <a:t>offsetTop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로 </a:t>
            </a:r>
            <a:r>
              <a:rPr lang="ko-KR" altLang="en-US" sz="1400" dirty="0" err="1" smtClean="0"/>
              <a:t>위치값</a:t>
            </a:r>
            <a:r>
              <a:rPr lang="ko-KR" altLang="en-US" sz="1400" dirty="0" smtClean="0"/>
              <a:t> 세팅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4) </a:t>
            </a:r>
            <a:r>
              <a:rPr lang="ko-KR" altLang="en-US" sz="1400" dirty="0" err="1" smtClean="0"/>
              <a:t>제이쿼리로</a:t>
            </a:r>
            <a:r>
              <a:rPr lang="ko-KR" altLang="en-US" sz="1400" dirty="0" smtClean="0"/>
              <a:t> 위치이동하기</a:t>
            </a:r>
            <a:endParaRPr lang="en-US" altLang="ko-KR" sz="1400" dirty="0" smtClean="0"/>
          </a:p>
          <a:p>
            <a:r>
              <a:rPr lang="en-US" altLang="ko-KR" sz="1400" dirty="0"/>
              <a:t>.stop()</a:t>
            </a:r>
          </a:p>
          <a:p>
            <a:r>
              <a:rPr lang="en-US" altLang="ko-KR" sz="1400" dirty="0" smtClean="0"/>
              <a:t>.</a:t>
            </a:r>
            <a:r>
              <a:rPr lang="en-US" altLang="ko-KR" sz="1400" dirty="0"/>
              <a:t>animate</a:t>
            </a:r>
            <a:r>
              <a:rPr lang="en-US" altLang="ko-KR" sz="1400" dirty="0" smtClean="0"/>
              <a:t>(</a:t>
            </a:r>
            <a:r>
              <a:rPr lang="ko-KR" altLang="en-US" sz="1400" dirty="0" err="1"/>
              <a:t>위치값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세팅 </a:t>
            </a:r>
            <a:r>
              <a:rPr lang="en-US" altLang="ko-KR" sz="1400" dirty="0" smtClean="0"/>
              <a:t>, </a:t>
            </a:r>
            <a:r>
              <a:rPr lang="en-US" altLang="ko-KR" dirty="0"/>
              <a:t> </a:t>
            </a:r>
            <a:r>
              <a:rPr lang="en-US" altLang="ko-KR" sz="1400" dirty="0" smtClean="0"/>
              <a:t>800</a:t>
            </a:r>
            <a:r>
              <a:rPr lang="en-US" altLang="ko-KR" sz="1400" dirty="0"/>
              <a:t>,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"</a:t>
            </a:r>
            <a:r>
              <a:rPr lang="en-US" altLang="ko-KR" sz="1400" dirty="0" err="1"/>
              <a:t>easeInOutQuint</a:t>
            </a:r>
            <a:r>
              <a:rPr lang="en-US" altLang="ko-KR" sz="1400" dirty="0" smtClean="0"/>
              <a:t>")</a:t>
            </a:r>
          </a:p>
          <a:p>
            <a:endParaRPr lang="en-US" altLang="ko-KR" sz="1400" dirty="0" smtClean="0"/>
          </a:p>
          <a:p>
            <a:r>
              <a:rPr lang="ko-KR" altLang="en-US" sz="1400" dirty="0"/>
              <a:t> </a:t>
            </a:r>
            <a:r>
              <a:rPr lang="en-US" altLang="ko-KR" sz="1400" dirty="0" smtClean="0"/>
              <a:t>5)  </a:t>
            </a:r>
            <a:r>
              <a:rPr lang="ko-KR" altLang="en-US" sz="1400" dirty="0"/>
              <a:t>위치이동 </a:t>
            </a:r>
            <a:r>
              <a:rPr lang="en-US" altLang="ko-KR" sz="1400" dirty="0"/>
              <a:t>: </a:t>
            </a:r>
            <a:r>
              <a:rPr lang="ko-KR" altLang="en-US" sz="1400" dirty="0"/>
              <a:t>부드러운 </a:t>
            </a:r>
            <a:r>
              <a:rPr lang="ko-KR" altLang="en-US" sz="1400" dirty="0" err="1" smtClean="0"/>
              <a:t>스크롤자바스크립트에위치변수만</a:t>
            </a:r>
            <a:r>
              <a:rPr lang="ko-KR" altLang="en-US" sz="1400" dirty="0" smtClean="0"/>
              <a:t> 업데이트</a:t>
            </a:r>
            <a:endParaRPr lang="en-US" altLang="ko-KR" sz="1400" dirty="0" smtClean="0"/>
          </a:p>
          <a:p>
            <a:r>
              <a:rPr lang="ko-KR" altLang="en-US" sz="1400" dirty="0" smtClean="0"/>
              <a:t> </a:t>
            </a:r>
            <a:r>
              <a:rPr lang="en-US" altLang="ko-KR" sz="1400" dirty="0" err="1"/>
              <a:t>ss_pos</a:t>
            </a:r>
            <a:r>
              <a:rPr lang="ko-KR" altLang="en-US" sz="1400" dirty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pos</a:t>
            </a:r>
            <a:r>
              <a:rPr lang="en-US" altLang="ko-KR" sz="1400" dirty="0" smtClean="0"/>
              <a:t>;</a:t>
            </a:r>
            <a:endParaRPr lang="en-US" altLang="ko-KR" sz="1400" dirty="0" smtClean="0"/>
          </a:p>
          <a:p>
            <a:r>
              <a:rPr lang="en-US" altLang="ko-KR" sz="1400" dirty="0" smtClean="0"/>
              <a:t> </a:t>
            </a:r>
            <a:endParaRPr lang="en-US" altLang="ko-KR" sz="8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810775" y="1617638"/>
            <a:ext cx="41714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/>
              <a:t>기존 </a:t>
            </a:r>
            <a:r>
              <a:rPr lang="en-US" altLang="ko-KR" sz="1600" b="1" dirty="0" smtClean="0"/>
              <a:t>a </a:t>
            </a:r>
            <a:r>
              <a:rPr lang="ko-KR" altLang="en-US" sz="1600" b="1" dirty="0" smtClean="0"/>
              <a:t>태그를 통해서 이동을 하니</a:t>
            </a:r>
            <a:endParaRPr lang="en-US" altLang="ko-KR" sz="1600" b="1" dirty="0" smtClean="0"/>
          </a:p>
          <a:p>
            <a:pPr>
              <a:lnSpc>
                <a:spcPct val="150000"/>
              </a:lnSpc>
            </a:pPr>
            <a:r>
              <a:rPr lang="ko-KR" altLang="en-US" sz="1600" b="1" dirty="0" smtClean="0"/>
              <a:t>가로스크롤이 깨져서</a:t>
            </a:r>
            <a:r>
              <a:rPr lang="en-US" altLang="ko-KR" sz="1600" b="1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 smtClean="0"/>
              <a:t>자바스크립트로 세팅함 </a:t>
            </a:r>
            <a:endParaRPr lang="en-US" altLang="ko-KR" sz="800" b="1" dirty="0" smtClean="0"/>
          </a:p>
        </p:txBody>
      </p:sp>
    </p:spTree>
    <p:extLst>
      <p:ext uri="{BB962C8B-B14F-4D97-AF65-F5344CB8AC3E}">
        <p14:creationId xmlns:p14="http://schemas.microsoft.com/office/powerpoint/2010/main" val="275068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1461573" y="782976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02</a:t>
            </a:r>
            <a:r>
              <a:rPr lang="ko-KR" altLang="en-US" sz="3200" dirty="0" smtClean="0"/>
              <a:t>  제작기법  </a:t>
            </a:r>
            <a:r>
              <a:rPr lang="ko-KR" altLang="en-US" sz="2000" i="1" dirty="0" smtClean="0"/>
              <a:t>배너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94416" y="1733895"/>
            <a:ext cx="3512320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81644" y="4325025"/>
            <a:ext cx="31069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배너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총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개의 슬라이드로 구성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arenR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화살표 버튼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클릭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/>
              <a:t>슬라이드에 </a:t>
            </a:r>
            <a:r>
              <a:rPr lang="en-US" altLang="ko-KR" sz="1600" dirty="0" err="1" smtClean="0"/>
              <a:t>mousedown</a:t>
            </a:r>
            <a:r>
              <a:rPr lang="en-US" altLang="ko-KR" sz="1600" dirty="0" smtClean="0"/>
              <a:t>, touch </a:t>
            </a:r>
            <a:r>
              <a:rPr lang="ko-KR" altLang="en-US" sz="1600" dirty="0" smtClean="0"/>
              <a:t>를 해도 다음 슬라이드 이동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502" y="1936865"/>
            <a:ext cx="1610319" cy="2460568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66663" y="1613701"/>
            <a:ext cx="42066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/>
          </a:p>
        </p:txBody>
      </p:sp>
      <p:sp>
        <p:nvSpPr>
          <p:cNvPr id="19" name="직사각형 18"/>
          <p:cNvSpPr/>
          <p:nvPr/>
        </p:nvSpPr>
        <p:spPr>
          <a:xfrm>
            <a:off x="4219562" y="1689821"/>
            <a:ext cx="7624095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err="1" smtClean="0"/>
              <a:t>부모노드</a:t>
            </a:r>
            <a:r>
              <a:rPr lang="en-US" altLang="ko-KR" sz="1400" dirty="0"/>
              <a:t>.</a:t>
            </a:r>
            <a:r>
              <a:rPr lang="en-US" altLang="ko-KR" sz="1400" dirty="0" err="1"/>
              <a:t>insertBefore</a:t>
            </a:r>
            <a:r>
              <a:rPr lang="en-US" altLang="ko-KR" sz="1400" dirty="0"/>
              <a:t>(</a:t>
            </a:r>
            <a:r>
              <a:rPr lang="ko-KR" altLang="en-US" sz="1400" dirty="0"/>
              <a:t>삽입 할 노드</a:t>
            </a:r>
            <a:r>
              <a:rPr lang="en-US" altLang="ko-KR" sz="1400" dirty="0"/>
              <a:t>, </a:t>
            </a:r>
            <a:r>
              <a:rPr lang="ko-KR" altLang="en-US" sz="1400" dirty="0"/>
              <a:t>기준 점 노드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부모노드의</a:t>
            </a:r>
            <a:r>
              <a:rPr lang="ko-KR" altLang="en-US" sz="1400" dirty="0"/>
              <a:t> 기준 점 노드 앞에 삽입 할 노드를 </a:t>
            </a:r>
            <a:r>
              <a:rPr lang="ko-KR" altLang="en-US" sz="1400" dirty="0" smtClean="0"/>
              <a:t>삽입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 err="1" smtClean="0"/>
              <a:t>배열상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번째가 첫번째 오도록 세팅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슬라이드 </a:t>
            </a:r>
            <a:r>
              <a:rPr lang="ko-KR" altLang="en-US" sz="1400" dirty="0" err="1"/>
              <a:t>변경함수</a:t>
            </a:r>
            <a:r>
              <a:rPr lang="ko-KR" altLang="en-US" sz="1400" dirty="0"/>
              <a:t> 만들기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 smtClean="0"/>
              <a:t>광클금지를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if</a:t>
            </a:r>
            <a:r>
              <a:rPr lang="ko-KR" altLang="en-US" sz="1400" dirty="0" smtClean="0"/>
              <a:t>문으로 세팅하여 </a:t>
            </a:r>
            <a:r>
              <a:rPr lang="en-US" altLang="ko-KR" sz="1400" dirty="0" smtClean="0"/>
              <a:t>return </a:t>
            </a:r>
            <a:r>
              <a:rPr lang="ko-KR" altLang="en-US" sz="1400" dirty="0" smtClean="0"/>
              <a:t>처리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오른쪽 방향 에 따른 </a:t>
            </a:r>
            <a:r>
              <a:rPr lang="en-US" altLang="ko-KR" sz="1400" dirty="0" err="1" smtClean="0"/>
              <a:t>appendChild</a:t>
            </a:r>
            <a:r>
              <a:rPr lang="ko-KR" altLang="en-US" sz="1400" dirty="0" smtClean="0"/>
              <a:t>처리로 </a:t>
            </a:r>
            <a:r>
              <a:rPr lang="ko-KR" altLang="en-US" sz="1400" dirty="0" err="1" smtClean="0"/>
              <a:t>맨뒤로</a:t>
            </a:r>
            <a:r>
              <a:rPr lang="ko-KR" altLang="en-US" sz="1400" dirty="0" smtClean="0"/>
              <a:t> 보내고</a:t>
            </a:r>
            <a:r>
              <a:rPr lang="en-US" altLang="ko-KR" sz="1400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오른쪽 방향 </a:t>
            </a:r>
            <a:r>
              <a:rPr lang="en-US" altLang="ko-KR" sz="1400" dirty="0" smtClean="0"/>
              <a:t>-100%, </a:t>
            </a:r>
            <a:r>
              <a:rPr lang="ko-KR" altLang="en-US" sz="1400" dirty="0"/>
              <a:t>왼쪽 방향은 </a:t>
            </a:r>
            <a:r>
              <a:rPr lang="en-US" altLang="ko-KR" sz="1400" dirty="0"/>
              <a:t>-300% </a:t>
            </a:r>
            <a:r>
              <a:rPr lang="ko-KR" altLang="en-US" sz="14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left </a:t>
            </a:r>
            <a:r>
              <a:rPr lang="ko-KR" altLang="en-US" sz="1400" dirty="0" smtClean="0"/>
              <a:t>값 처리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트랜지션을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none </a:t>
            </a:r>
            <a:r>
              <a:rPr lang="ko-KR" altLang="en-US" sz="1400" dirty="0" smtClean="0"/>
              <a:t>처리를 함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이동버튼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대상에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onclick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이벤트를 주고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/>
              <a:t>슬라이드 </a:t>
            </a:r>
            <a:r>
              <a:rPr lang="ko-KR" altLang="en-US" sz="1400" dirty="0" err="1"/>
              <a:t>변경함수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호출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마우스 움직일 때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mousemove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 등록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모바일 상에서는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touchmove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이벤트를 등록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60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</TotalTime>
  <Words>1176</Words>
  <Application>Microsoft Office PowerPoint</Application>
  <PresentationFormat>와이드스크린</PresentationFormat>
  <Paragraphs>352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user</cp:lastModifiedBy>
  <cp:revision>227</cp:revision>
  <dcterms:created xsi:type="dcterms:W3CDTF">2017-01-21T06:52:28Z</dcterms:created>
  <dcterms:modified xsi:type="dcterms:W3CDTF">2023-04-04T03:24:28Z</dcterms:modified>
</cp:coreProperties>
</file>